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10160000" cy="7620000"/>
  <p:notesSz cx="6858000" cy="9144000"/>
  <p:embeddedFontLst>
    <p:embeddedFont>
      <p:font typeface="Calibri" pitchFamily="34" charset="0"/>
      <p:regular r:id="rId13"/>
      <p:bold r:id="rId14"/>
      <p:italic r:id="rId15"/>
      <p:boldItalic r:id="rId16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1.fntdata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font" Target="fonts/font4.fntdata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font" Target="fonts/font3.fntdata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2.fntdata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2367141"/>
            <a:ext cx="8636000" cy="16333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318000"/>
            <a:ext cx="7112000" cy="194733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AF3452-8111-4237-B695-434B40092448}" type="datetimeFigureOut">
              <a:rPr lang="en-US" smtClean="0"/>
              <a:t>12/10/2014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9F6D38-9C47-45CA-98DF-671798BA26A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AF3452-8111-4237-B695-434B40092448}" type="datetimeFigureOut">
              <a:rPr lang="en-US" smtClean="0"/>
              <a:t>12/10/2014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9F6D38-9C47-45CA-98DF-671798BA26A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6000" y="305155"/>
            <a:ext cx="2286000" cy="650169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1" y="305155"/>
            <a:ext cx="6688667" cy="650169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AF3452-8111-4237-B695-434B40092448}" type="datetimeFigureOut">
              <a:rPr lang="en-US" smtClean="0"/>
              <a:t>12/10/2014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9F6D38-9C47-45CA-98DF-671798BA26A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AF3452-8111-4237-B695-434B40092448}" type="datetimeFigureOut">
              <a:rPr lang="en-US" smtClean="0"/>
              <a:t>12/10/2014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9F6D38-9C47-45CA-98DF-671798BA26A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2570" y="4896557"/>
            <a:ext cx="8636000" cy="1513417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02570" y="3229682"/>
            <a:ext cx="8636000" cy="1666874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AF3452-8111-4237-B695-434B40092448}" type="datetimeFigureOut">
              <a:rPr lang="en-US" smtClean="0"/>
              <a:t>12/10/2014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9F6D38-9C47-45CA-98DF-671798BA26A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0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64667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AF3452-8111-4237-B695-434B40092448}" type="datetimeFigureOut">
              <a:rPr lang="en-US" smtClean="0"/>
              <a:t>12/10/2014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9F6D38-9C47-45CA-98DF-671798BA26A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05681"/>
            <a:ext cx="4489098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000" y="2416528"/>
            <a:ext cx="4489098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61141" y="1705681"/>
            <a:ext cx="4490861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61141" y="2416528"/>
            <a:ext cx="4490861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AF3452-8111-4237-B695-434B40092448}" type="datetimeFigureOut">
              <a:rPr lang="en-US" smtClean="0"/>
              <a:t>12/10/2014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9F6D38-9C47-45CA-98DF-671798BA26A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AF3452-8111-4237-B695-434B40092448}" type="datetimeFigureOut">
              <a:rPr lang="en-US" smtClean="0"/>
              <a:t>12/10/2014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9F6D38-9C47-45CA-98DF-671798BA26A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AF3452-8111-4237-B695-434B40092448}" type="datetimeFigureOut">
              <a:rPr lang="en-US" smtClean="0"/>
              <a:t>12/10/2014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9F6D38-9C47-45CA-98DF-671798BA26A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303389"/>
            <a:ext cx="3342570" cy="129116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72278" y="303391"/>
            <a:ext cx="5679722" cy="650345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1594557"/>
            <a:ext cx="3342570" cy="521229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AF3452-8111-4237-B695-434B40092448}" type="datetimeFigureOut">
              <a:rPr lang="en-US" smtClean="0"/>
              <a:t>12/10/2014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9F6D38-9C47-45CA-98DF-671798BA26A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91431" y="5334000"/>
            <a:ext cx="6096000" cy="62970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91431" y="680861"/>
            <a:ext cx="6096000" cy="4572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91431" y="5963709"/>
            <a:ext cx="6096000" cy="89429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AF3452-8111-4237-B695-434B40092448}" type="datetimeFigureOut">
              <a:rPr lang="en-US" smtClean="0"/>
              <a:t>12/10/2014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9F6D38-9C47-45CA-98DF-671798BA26A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8000" y="305153"/>
            <a:ext cx="9144000" cy="1270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78002"/>
            <a:ext cx="9144000" cy="50288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08001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AF3452-8111-4237-B695-434B40092448}" type="datetimeFigureOut">
              <a:rPr lang="en-US" smtClean="0"/>
              <a:t>12/10/2014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71335" y="7062613"/>
            <a:ext cx="3217333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81334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9F6D38-9C47-45CA-98DF-671798BA26A1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Group 30"/>
          <p:cNvGrpSpPr/>
          <p:nvPr/>
        </p:nvGrpSpPr>
        <p:grpSpPr>
          <a:xfrm>
            <a:off x="1209475" y="1249759"/>
            <a:ext cx="6878857" cy="1227876"/>
            <a:chOff x="1209475" y="1249759"/>
            <a:chExt cx="6878857" cy="1227876"/>
          </a:xfrm>
        </p:grpSpPr>
        <p:sp>
          <p:nvSpPr>
            <p:cNvPr id="2" name="Freeform 1"/>
            <p:cNvSpPr/>
            <p:nvPr/>
          </p:nvSpPr>
          <p:spPr>
            <a:xfrm>
              <a:off x="1499258" y="1343962"/>
              <a:ext cx="52643" cy="663297"/>
            </a:xfrm>
            <a:custGeom>
              <a:avLst/>
              <a:gdLst/>
              <a:ahLst/>
              <a:cxnLst/>
              <a:rect l="0" t="0" r="0" b="0"/>
              <a:pathLst>
                <a:path w="52643" h="663297">
                  <a:moveTo>
                    <a:pt x="52642" y="0"/>
                  </a:moveTo>
                  <a:lnTo>
                    <a:pt x="49709" y="8802"/>
                  </a:lnTo>
                  <a:lnTo>
                    <a:pt x="46926" y="17148"/>
                  </a:lnTo>
                  <a:lnTo>
                    <a:pt x="44027" y="25847"/>
                  </a:lnTo>
                  <a:lnTo>
                    <a:pt x="40986" y="34968"/>
                  </a:lnTo>
                  <a:lnTo>
                    <a:pt x="37821" y="44463"/>
                  </a:lnTo>
                  <a:lnTo>
                    <a:pt x="34562" y="54273"/>
                  </a:lnTo>
                  <a:lnTo>
                    <a:pt x="31397" y="64978"/>
                  </a:lnTo>
                  <a:lnTo>
                    <a:pt x="28654" y="77745"/>
                  </a:lnTo>
                  <a:lnTo>
                    <a:pt x="26478" y="93036"/>
                  </a:lnTo>
                  <a:lnTo>
                    <a:pt x="24849" y="110356"/>
                  </a:lnTo>
                  <a:lnTo>
                    <a:pt x="23673" y="128664"/>
                  </a:lnTo>
                  <a:lnTo>
                    <a:pt x="22844" y="147230"/>
                  </a:lnTo>
                  <a:lnTo>
                    <a:pt x="22270" y="165558"/>
                  </a:lnTo>
                  <a:lnTo>
                    <a:pt x="21876" y="183230"/>
                  </a:lnTo>
                  <a:lnTo>
                    <a:pt x="21608" y="200107"/>
                  </a:lnTo>
                  <a:lnTo>
                    <a:pt x="21427" y="216251"/>
                  </a:lnTo>
                  <a:lnTo>
                    <a:pt x="21305" y="231800"/>
                  </a:lnTo>
                  <a:lnTo>
                    <a:pt x="21223" y="246904"/>
                  </a:lnTo>
                  <a:lnTo>
                    <a:pt x="21167" y="261848"/>
                  </a:lnTo>
                  <a:lnTo>
                    <a:pt x="21131" y="277036"/>
                  </a:lnTo>
                  <a:lnTo>
                    <a:pt x="21106" y="292663"/>
                  </a:lnTo>
                  <a:lnTo>
                    <a:pt x="21090" y="308584"/>
                  </a:lnTo>
                  <a:lnTo>
                    <a:pt x="21079" y="324425"/>
                  </a:lnTo>
                  <a:lnTo>
                    <a:pt x="21071" y="339975"/>
                  </a:lnTo>
                  <a:lnTo>
                    <a:pt x="21067" y="355348"/>
                  </a:lnTo>
                  <a:lnTo>
                    <a:pt x="21063" y="370889"/>
                  </a:lnTo>
                  <a:lnTo>
                    <a:pt x="21061" y="386785"/>
                  </a:lnTo>
                  <a:lnTo>
                    <a:pt x="21060" y="402902"/>
                  </a:lnTo>
                  <a:lnTo>
                    <a:pt x="21059" y="418881"/>
                  </a:lnTo>
                  <a:lnTo>
                    <a:pt x="21058" y="434523"/>
                  </a:lnTo>
                  <a:lnTo>
                    <a:pt x="21058" y="449789"/>
                  </a:lnTo>
                  <a:lnTo>
                    <a:pt x="21057" y="464727"/>
                  </a:lnTo>
                  <a:lnTo>
                    <a:pt x="21053" y="479414"/>
                  </a:lnTo>
                  <a:lnTo>
                    <a:pt x="20880" y="494244"/>
                  </a:lnTo>
                  <a:lnTo>
                    <a:pt x="20231" y="509886"/>
                  </a:lnTo>
                  <a:lnTo>
                    <a:pt x="18983" y="526631"/>
                  </a:lnTo>
                  <a:lnTo>
                    <a:pt x="17330" y="544117"/>
                  </a:lnTo>
                  <a:lnTo>
                    <a:pt x="15681" y="561547"/>
                  </a:lnTo>
                  <a:lnTo>
                    <a:pt x="14274" y="578446"/>
                  </a:lnTo>
                  <a:lnTo>
                    <a:pt x="12977" y="594479"/>
                  </a:lnTo>
                  <a:lnTo>
                    <a:pt x="11147" y="611071"/>
                  </a:lnTo>
                  <a:lnTo>
                    <a:pt x="7510" y="631910"/>
                  </a:lnTo>
                  <a:lnTo>
                    <a:pt x="0" y="66329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209475" y="1386076"/>
              <a:ext cx="289784" cy="470467"/>
            </a:xfrm>
            <a:custGeom>
              <a:avLst/>
              <a:gdLst/>
              <a:ahLst/>
              <a:cxnLst/>
              <a:rect l="0" t="0" r="0" b="0"/>
              <a:pathLst>
                <a:path w="289784" h="470467">
                  <a:moveTo>
                    <a:pt x="289783" y="263213"/>
                  </a:moveTo>
                  <a:lnTo>
                    <a:pt x="281048" y="269080"/>
                  </a:lnTo>
                  <a:lnTo>
                    <a:pt x="273342" y="274645"/>
                  </a:lnTo>
                  <a:lnTo>
                    <a:pt x="265935" y="280449"/>
                  </a:lnTo>
                  <a:lnTo>
                    <a:pt x="258501" y="286702"/>
                  </a:lnTo>
                  <a:lnTo>
                    <a:pt x="250674" y="293680"/>
                  </a:lnTo>
                  <a:lnTo>
                    <a:pt x="242291" y="301462"/>
                  </a:lnTo>
                  <a:lnTo>
                    <a:pt x="233202" y="309963"/>
                  </a:lnTo>
                  <a:lnTo>
                    <a:pt x="223191" y="319042"/>
                  </a:lnTo>
                  <a:lnTo>
                    <a:pt x="212240" y="328551"/>
                  </a:lnTo>
                  <a:lnTo>
                    <a:pt x="200801" y="338206"/>
                  </a:lnTo>
                  <a:lnTo>
                    <a:pt x="189663" y="347607"/>
                  </a:lnTo>
                  <a:lnTo>
                    <a:pt x="179251" y="356557"/>
                  </a:lnTo>
                  <a:lnTo>
                    <a:pt x="169635" y="365041"/>
                  </a:lnTo>
                  <a:lnTo>
                    <a:pt x="160717" y="373125"/>
                  </a:lnTo>
                  <a:lnTo>
                    <a:pt x="152338" y="380898"/>
                  </a:lnTo>
                  <a:lnTo>
                    <a:pt x="144032" y="388442"/>
                  </a:lnTo>
                  <a:lnTo>
                    <a:pt x="135069" y="395822"/>
                  </a:lnTo>
                  <a:lnTo>
                    <a:pt x="125110" y="403086"/>
                  </a:lnTo>
                  <a:lnTo>
                    <a:pt x="114486" y="410272"/>
                  </a:lnTo>
                  <a:lnTo>
                    <a:pt x="103969" y="417403"/>
                  </a:lnTo>
                  <a:lnTo>
                    <a:pt x="93999" y="424497"/>
                  </a:lnTo>
                  <a:lnTo>
                    <a:pt x="84357" y="431567"/>
                  </a:lnTo>
                  <a:lnTo>
                    <a:pt x="74365" y="438619"/>
                  </a:lnTo>
                  <a:lnTo>
                    <a:pt x="63647" y="445657"/>
                  </a:lnTo>
                  <a:lnTo>
                    <a:pt x="52312" y="452518"/>
                  </a:lnTo>
                  <a:lnTo>
                    <a:pt x="40771" y="458899"/>
                  </a:lnTo>
                  <a:lnTo>
                    <a:pt x="29317" y="464648"/>
                  </a:lnTo>
                  <a:lnTo>
                    <a:pt x="18711" y="468982"/>
                  </a:lnTo>
                  <a:lnTo>
                    <a:pt x="10192" y="470466"/>
                  </a:lnTo>
                  <a:lnTo>
                    <a:pt x="4257" y="468565"/>
                  </a:lnTo>
                  <a:lnTo>
                    <a:pt x="903" y="463539"/>
                  </a:lnTo>
                  <a:lnTo>
                    <a:pt x="0" y="455972"/>
                  </a:lnTo>
                  <a:lnTo>
                    <a:pt x="1201" y="446482"/>
                  </a:lnTo>
                  <a:lnTo>
                    <a:pt x="3901" y="435759"/>
                  </a:lnTo>
                  <a:lnTo>
                    <a:pt x="7372" y="424521"/>
                  </a:lnTo>
                  <a:lnTo>
                    <a:pt x="11143" y="413188"/>
                  </a:lnTo>
                  <a:lnTo>
                    <a:pt x="15143" y="401618"/>
                  </a:lnTo>
                  <a:lnTo>
                    <a:pt x="19587" y="389245"/>
                  </a:lnTo>
                  <a:lnTo>
                    <a:pt x="24572" y="375812"/>
                  </a:lnTo>
                  <a:lnTo>
                    <a:pt x="29904" y="361687"/>
                  </a:lnTo>
                  <a:lnTo>
                    <a:pt x="35184" y="347657"/>
                  </a:lnTo>
                  <a:lnTo>
                    <a:pt x="40183" y="334182"/>
                  </a:lnTo>
                  <a:lnTo>
                    <a:pt x="44844" y="321371"/>
                  </a:lnTo>
                  <a:lnTo>
                    <a:pt x="49202" y="309161"/>
                  </a:lnTo>
                  <a:lnTo>
                    <a:pt x="53318" y="297432"/>
                  </a:lnTo>
                  <a:lnTo>
                    <a:pt x="57251" y="286064"/>
                  </a:lnTo>
                  <a:lnTo>
                    <a:pt x="61053" y="274956"/>
                  </a:lnTo>
                  <a:lnTo>
                    <a:pt x="64766" y="264032"/>
                  </a:lnTo>
                  <a:lnTo>
                    <a:pt x="68584" y="253235"/>
                  </a:lnTo>
                  <a:lnTo>
                    <a:pt x="72833" y="242525"/>
                  </a:lnTo>
                  <a:lnTo>
                    <a:pt x="77653" y="231874"/>
                  </a:lnTo>
                  <a:lnTo>
                    <a:pt x="82856" y="221264"/>
                  </a:lnTo>
                  <a:lnTo>
                    <a:pt x="88042" y="210681"/>
                  </a:lnTo>
                  <a:lnTo>
                    <a:pt x="92977" y="200106"/>
                  </a:lnTo>
                  <a:lnTo>
                    <a:pt x="97764" y="189208"/>
                  </a:lnTo>
                  <a:lnTo>
                    <a:pt x="102739" y="177366"/>
                  </a:lnTo>
                  <a:lnTo>
                    <a:pt x="108080" y="164329"/>
                  </a:lnTo>
                  <a:lnTo>
                    <a:pt x="113651" y="150488"/>
                  </a:lnTo>
                  <a:lnTo>
                    <a:pt x="119091" y="136658"/>
                  </a:lnTo>
                  <a:lnTo>
                    <a:pt x="124201" y="123312"/>
                  </a:lnTo>
                  <a:lnTo>
                    <a:pt x="129107" y="110250"/>
                  </a:lnTo>
                  <a:lnTo>
                    <a:pt x="134161" y="96808"/>
                  </a:lnTo>
                  <a:lnTo>
                    <a:pt x="139556" y="82629"/>
                  </a:lnTo>
                  <a:lnTo>
                    <a:pt x="145214" y="68044"/>
                  </a:lnTo>
                  <a:lnTo>
                    <a:pt x="151522" y="52264"/>
                  </a:lnTo>
                  <a:lnTo>
                    <a:pt x="160157" y="31661"/>
                  </a:lnTo>
                  <a:lnTo>
                    <a:pt x="173969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667714" y="1944087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10528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827264" y="1299692"/>
              <a:ext cx="282647" cy="671541"/>
            </a:xfrm>
            <a:custGeom>
              <a:avLst/>
              <a:gdLst/>
              <a:ahLst/>
              <a:cxnLst/>
              <a:rect l="0" t="0" r="0" b="0"/>
              <a:pathLst>
                <a:path w="282647" h="671541">
                  <a:moveTo>
                    <a:pt x="282646" y="149555"/>
                  </a:moveTo>
                  <a:lnTo>
                    <a:pt x="279646" y="158357"/>
                  </a:lnTo>
                  <a:lnTo>
                    <a:pt x="276223" y="166703"/>
                  </a:lnTo>
                  <a:lnTo>
                    <a:pt x="272022" y="175407"/>
                  </a:lnTo>
                  <a:lnTo>
                    <a:pt x="266950" y="184700"/>
                  </a:lnTo>
                  <a:lnTo>
                    <a:pt x="260820" y="194844"/>
                  </a:lnTo>
                  <a:lnTo>
                    <a:pt x="253641" y="205894"/>
                  </a:lnTo>
                  <a:lnTo>
                    <a:pt x="245726" y="217906"/>
                  </a:lnTo>
                  <a:lnTo>
                    <a:pt x="237580" y="231025"/>
                  </a:lnTo>
                  <a:lnTo>
                    <a:pt x="229513" y="245211"/>
                  </a:lnTo>
                  <a:lnTo>
                    <a:pt x="221641" y="259973"/>
                  </a:lnTo>
                  <a:lnTo>
                    <a:pt x="213977" y="274495"/>
                  </a:lnTo>
                  <a:lnTo>
                    <a:pt x="206488" y="288328"/>
                  </a:lnTo>
                  <a:lnTo>
                    <a:pt x="199138" y="301224"/>
                  </a:lnTo>
                  <a:lnTo>
                    <a:pt x="191888" y="312966"/>
                  </a:lnTo>
                  <a:lnTo>
                    <a:pt x="184715" y="323571"/>
                  </a:lnTo>
                  <a:lnTo>
                    <a:pt x="177761" y="333372"/>
                  </a:lnTo>
                  <a:lnTo>
                    <a:pt x="171318" y="342889"/>
                  </a:lnTo>
                  <a:lnTo>
                    <a:pt x="165498" y="352449"/>
                  </a:lnTo>
                  <a:lnTo>
                    <a:pt x="160099" y="362179"/>
                  </a:lnTo>
                  <a:lnTo>
                    <a:pt x="154706" y="372099"/>
                  </a:lnTo>
                  <a:lnTo>
                    <a:pt x="149075" y="382192"/>
                  </a:lnTo>
                  <a:lnTo>
                    <a:pt x="143138" y="392751"/>
                  </a:lnTo>
                  <a:lnTo>
                    <a:pt x="136921" y="404357"/>
                  </a:lnTo>
                  <a:lnTo>
                    <a:pt x="130475" y="417232"/>
                  </a:lnTo>
                  <a:lnTo>
                    <a:pt x="123858" y="430963"/>
                  </a:lnTo>
                  <a:lnTo>
                    <a:pt x="117117" y="444718"/>
                  </a:lnTo>
                  <a:lnTo>
                    <a:pt x="110292" y="458019"/>
                  </a:lnTo>
                  <a:lnTo>
                    <a:pt x="103575" y="471220"/>
                  </a:lnTo>
                  <a:lnTo>
                    <a:pt x="97291" y="485288"/>
                  </a:lnTo>
                  <a:lnTo>
                    <a:pt x="91589" y="500713"/>
                  </a:lnTo>
                  <a:lnTo>
                    <a:pt x="86607" y="517346"/>
                  </a:lnTo>
                  <a:lnTo>
                    <a:pt x="82560" y="534668"/>
                  </a:lnTo>
                  <a:lnTo>
                    <a:pt x="79472" y="552285"/>
                  </a:lnTo>
                  <a:lnTo>
                    <a:pt x="77382" y="569827"/>
                  </a:lnTo>
                  <a:lnTo>
                    <a:pt x="76420" y="586898"/>
                  </a:lnTo>
                  <a:lnTo>
                    <a:pt x="76554" y="603327"/>
                  </a:lnTo>
                  <a:lnTo>
                    <a:pt x="77779" y="618814"/>
                  </a:lnTo>
                  <a:lnTo>
                    <a:pt x="80195" y="632849"/>
                  </a:lnTo>
                  <a:lnTo>
                    <a:pt x="83756" y="645278"/>
                  </a:lnTo>
                  <a:lnTo>
                    <a:pt x="88603" y="655778"/>
                  </a:lnTo>
                  <a:lnTo>
                    <a:pt x="95138" y="663711"/>
                  </a:lnTo>
                  <a:lnTo>
                    <a:pt x="103416" y="668962"/>
                  </a:lnTo>
                  <a:lnTo>
                    <a:pt x="112891" y="671540"/>
                  </a:lnTo>
                  <a:lnTo>
                    <a:pt x="122627" y="671317"/>
                  </a:lnTo>
                  <a:lnTo>
                    <a:pt x="132059" y="668503"/>
                  </a:lnTo>
                  <a:lnTo>
                    <a:pt x="140998" y="663548"/>
                  </a:lnTo>
                  <a:lnTo>
                    <a:pt x="149456" y="656952"/>
                  </a:lnTo>
                  <a:lnTo>
                    <a:pt x="157511" y="649148"/>
                  </a:lnTo>
                  <a:lnTo>
                    <a:pt x="165260" y="640319"/>
                  </a:lnTo>
                  <a:lnTo>
                    <a:pt x="172785" y="630416"/>
                  </a:lnTo>
                  <a:lnTo>
                    <a:pt x="180150" y="619492"/>
                  </a:lnTo>
                  <a:lnTo>
                    <a:pt x="187405" y="607547"/>
                  </a:lnTo>
                  <a:lnTo>
                    <a:pt x="194584" y="594464"/>
                  </a:lnTo>
                  <a:lnTo>
                    <a:pt x="201706" y="580293"/>
                  </a:lnTo>
                  <a:lnTo>
                    <a:pt x="208624" y="565368"/>
                  </a:lnTo>
                  <a:lnTo>
                    <a:pt x="215043" y="550204"/>
                  </a:lnTo>
                  <a:lnTo>
                    <a:pt x="220832" y="535113"/>
                  </a:lnTo>
                  <a:lnTo>
                    <a:pt x="225701" y="520048"/>
                  </a:lnTo>
                  <a:lnTo>
                    <a:pt x="229142" y="504714"/>
                  </a:lnTo>
                  <a:lnTo>
                    <a:pt x="231008" y="488957"/>
                  </a:lnTo>
                  <a:lnTo>
                    <a:pt x="231464" y="472933"/>
                  </a:lnTo>
                  <a:lnTo>
                    <a:pt x="230789" y="457016"/>
                  </a:lnTo>
                  <a:lnTo>
                    <a:pt x="229261" y="441416"/>
                  </a:lnTo>
                  <a:lnTo>
                    <a:pt x="226949" y="426177"/>
                  </a:lnTo>
                  <a:lnTo>
                    <a:pt x="223728" y="411258"/>
                  </a:lnTo>
                  <a:lnTo>
                    <a:pt x="219597" y="396592"/>
                  </a:lnTo>
                  <a:lnTo>
                    <a:pt x="214518" y="382116"/>
                  </a:lnTo>
                  <a:lnTo>
                    <a:pt x="208353" y="367776"/>
                  </a:lnTo>
                  <a:lnTo>
                    <a:pt x="201133" y="353541"/>
                  </a:lnTo>
                  <a:lnTo>
                    <a:pt x="193183" y="339709"/>
                  </a:lnTo>
                  <a:lnTo>
                    <a:pt x="185007" y="326874"/>
                  </a:lnTo>
                  <a:lnTo>
                    <a:pt x="176915" y="315274"/>
                  </a:lnTo>
                  <a:lnTo>
                    <a:pt x="168855" y="304672"/>
                  </a:lnTo>
                  <a:lnTo>
                    <a:pt x="160531" y="294550"/>
                  </a:lnTo>
                  <a:lnTo>
                    <a:pt x="151783" y="284561"/>
                  </a:lnTo>
                  <a:lnTo>
                    <a:pt x="142601" y="274867"/>
                  </a:lnTo>
                  <a:lnTo>
                    <a:pt x="133051" y="266029"/>
                  </a:lnTo>
                  <a:lnTo>
                    <a:pt x="123216" y="258295"/>
                  </a:lnTo>
                  <a:lnTo>
                    <a:pt x="113169" y="251287"/>
                  </a:lnTo>
                  <a:lnTo>
                    <a:pt x="102971" y="244206"/>
                  </a:lnTo>
                  <a:lnTo>
                    <a:pt x="92669" y="236593"/>
                  </a:lnTo>
                  <a:lnTo>
                    <a:pt x="82293" y="228495"/>
                  </a:lnTo>
                  <a:lnTo>
                    <a:pt x="71867" y="220280"/>
                  </a:lnTo>
                  <a:lnTo>
                    <a:pt x="61412" y="212190"/>
                  </a:lnTo>
                  <a:lnTo>
                    <a:pt x="51103" y="204146"/>
                  </a:lnTo>
                  <a:lnTo>
                    <a:pt x="41254" y="195840"/>
                  </a:lnTo>
                  <a:lnTo>
                    <a:pt x="32004" y="187106"/>
                  </a:lnTo>
                  <a:lnTo>
                    <a:pt x="23488" y="177937"/>
                  </a:lnTo>
                  <a:lnTo>
                    <a:pt x="15914" y="168396"/>
                  </a:lnTo>
                  <a:lnTo>
                    <a:pt x="9314" y="158567"/>
                  </a:lnTo>
                  <a:lnTo>
                    <a:pt x="4052" y="148524"/>
                  </a:lnTo>
                  <a:lnTo>
                    <a:pt x="872" y="138330"/>
                  </a:lnTo>
                  <a:lnTo>
                    <a:pt x="0" y="128034"/>
                  </a:lnTo>
                  <a:lnTo>
                    <a:pt x="1364" y="117832"/>
                  </a:lnTo>
                  <a:lnTo>
                    <a:pt x="4863" y="108056"/>
                  </a:lnTo>
                  <a:lnTo>
                    <a:pt x="10211" y="98846"/>
                  </a:lnTo>
                  <a:lnTo>
                    <a:pt x="16867" y="90017"/>
                  </a:lnTo>
                  <a:lnTo>
                    <a:pt x="24156" y="81168"/>
                  </a:lnTo>
                  <a:lnTo>
                    <a:pt x="31651" y="72068"/>
                  </a:lnTo>
                  <a:lnTo>
                    <a:pt x="39476" y="62819"/>
                  </a:lnTo>
                  <a:lnTo>
                    <a:pt x="48174" y="53756"/>
                  </a:lnTo>
                  <a:lnTo>
                    <a:pt x="57988" y="45070"/>
                  </a:lnTo>
                  <a:lnTo>
                    <a:pt x="68699" y="36949"/>
                  </a:lnTo>
                  <a:lnTo>
                    <a:pt x="79814" y="29647"/>
                  </a:lnTo>
                  <a:lnTo>
                    <a:pt x="90997" y="23221"/>
                  </a:lnTo>
                  <a:lnTo>
                    <a:pt x="102100" y="17567"/>
                  </a:lnTo>
                  <a:lnTo>
                    <a:pt x="113081" y="12528"/>
                  </a:lnTo>
                  <a:lnTo>
                    <a:pt x="123945" y="7959"/>
                  </a:lnTo>
                  <a:lnTo>
                    <a:pt x="134715" y="4057"/>
                  </a:lnTo>
                  <a:lnTo>
                    <a:pt x="145413" y="1341"/>
                  </a:lnTo>
                  <a:lnTo>
                    <a:pt x="156063" y="0"/>
                  </a:lnTo>
                  <a:lnTo>
                    <a:pt x="166844" y="84"/>
                  </a:lnTo>
                  <a:lnTo>
                    <a:pt x="178075" y="1661"/>
                  </a:lnTo>
                  <a:lnTo>
                    <a:pt x="189885" y="4617"/>
                  </a:lnTo>
                  <a:lnTo>
                    <a:pt x="201918" y="8872"/>
                  </a:lnTo>
                  <a:lnTo>
                    <a:pt x="213463" y="14470"/>
                  </a:lnTo>
                  <a:lnTo>
                    <a:pt x="224147" y="21307"/>
                  </a:lnTo>
                  <a:lnTo>
                    <a:pt x="233778" y="29167"/>
                  </a:lnTo>
                  <a:lnTo>
                    <a:pt x="242174" y="37813"/>
                  </a:lnTo>
                  <a:lnTo>
                    <a:pt x="249375" y="47025"/>
                  </a:lnTo>
                  <a:lnTo>
                    <a:pt x="255613" y="56375"/>
                  </a:lnTo>
                  <a:lnTo>
                    <a:pt x="261934" y="66242"/>
                  </a:lnTo>
                  <a:lnTo>
                    <a:pt x="270012" y="78607"/>
                  </a:lnTo>
                  <a:lnTo>
                    <a:pt x="282646" y="9691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2278366" y="1680874"/>
              <a:ext cx="115815" cy="1"/>
            </a:xfrm>
            <a:custGeom>
              <a:avLst/>
              <a:gdLst/>
              <a:ahLst/>
              <a:cxnLst/>
              <a:rect l="0" t="0" r="0" b="0"/>
              <a:pathLst>
                <a:path w="115815" h="1">
                  <a:moveTo>
                    <a:pt x="115814" y="0"/>
                  </a:moveTo>
                  <a:lnTo>
                    <a:pt x="104012" y="0"/>
                  </a:lnTo>
                  <a:lnTo>
                    <a:pt x="92243" y="0"/>
                  </a:lnTo>
                  <a:lnTo>
                    <a:pt x="79361" y="0"/>
                  </a:lnTo>
                  <a:lnTo>
                    <a:pt x="65748" y="0"/>
                  </a:lnTo>
                  <a:lnTo>
                    <a:pt x="50779" y="0"/>
                  </a:lnTo>
                  <a:lnTo>
                    <a:pt x="30900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2604750" y="1249759"/>
              <a:ext cx="338743" cy="789085"/>
            </a:xfrm>
            <a:custGeom>
              <a:avLst/>
              <a:gdLst/>
              <a:ahLst/>
              <a:cxnLst/>
              <a:rect l="0" t="0" r="0" b="0"/>
              <a:pathLst>
                <a:path w="338743" h="789085">
                  <a:moveTo>
                    <a:pt x="0" y="746970"/>
                  </a:moveTo>
                  <a:lnTo>
                    <a:pt x="67" y="735168"/>
                  </a:lnTo>
                  <a:lnTo>
                    <a:pt x="707" y="723399"/>
                  </a:lnTo>
                  <a:lnTo>
                    <a:pt x="2003" y="710499"/>
                  </a:lnTo>
                  <a:lnTo>
                    <a:pt x="3863" y="696306"/>
                  </a:lnTo>
                  <a:lnTo>
                    <a:pt x="6180" y="680681"/>
                  </a:lnTo>
                  <a:lnTo>
                    <a:pt x="8842" y="663714"/>
                  </a:lnTo>
                  <a:lnTo>
                    <a:pt x="11592" y="645959"/>
                  </a:lnTo>
                  <a:lnTo>
                    <a:pt x="14051" y="628287"/>
                  </a:lnTo>
                  <a:lnTo>
                    <a:pt x="16038" y="611186"/>
                  </a:lnTo>
                  <a:lnTo>
                    <a:pt x="17709" y="594776"/>
                  </a:lnTo>
                  <a:lnTo>
                    <a:pt x="19446" y="578990"/>
                  </a:lnTo>
                  <a:lnTo>
                    <a:pt x="21464" y="563704"/>
                  </a:lnTo>
                  <a:lnTo>
                    <a:pt x="23651" y="548793"/>
                  </a:lnTo>
                  <a:lnTo>
                    <a:pt x="25666" y="534153"/>
                  </a:lnTo>
                  <a:lnTo>
                    <a:pt x="27324" y="519700"/>
                  </a:lnTo>
                  <a:lnTo>
                    <a:pt x="28759" y="505210"/>
                  </a:lnTo>
                  <a:lnTo>
                    <a:pt x="30330" y="490335"/>
                  </a:lnTo>
                  <a:lnTo>
                    <a:pt x="32233" y="474921"/>
                  </a:lnTo>
                  <a:lnTo>
                    <a:pt x="34342" y="459145"/>
                  </a:lnTo>
                  <a:lnTo>
                    <a:pt x="36304" y="443402"/>
                  </a:lnTo>
                  <a:lnTo>
                    <a:pt x="37926" y="427923"/>
                  </a:lnTo>
                  <a:lnTo>
                    <a:pt x="39337" y="412767"/>
                  </a:lnTo>
                  <a:lnTo>
                    <a:pt x="40891" y="397904"/>
                  </a:lnTo>
                  <a:lnTo>
                    <a:pt x="42788" y="383272"/>
                  </a:lnTo>
                  <a:lnTo>
                    <a:pt x="45063" y="368649"/>
                  </a:lnTo>
                  <a:lnTo>
                    <a:pt x="47669" y="353678"/>
                  </a:lnTo>
                  <a:lnTo>
                    <a:pt x="50531" y="338197"/>
                  </a:lnTo>
                  <a:lnTo>
                    <a:pt x="53419" y="322374"/>
                  </a:lnTo>
                  <a:lnTo>
                    <a:pt x="55972" y="306599"/>
                  </a:lnTo>
                  <a:lnTo>
                    <a:pt x="58018" y="291098"/>
                  </a:lnTo>
                  <a:lnTo>
                    <a:pt x="59559" y="275927"/>
                  </a:lnTo>
                  <a:lnTo>
                    <a:pt x="60675" y="261054"/>
                  </a:lnTo>
                  <a:lnTo>
                    <a:pt x="61469" y="246411"/>
                  </a:lnTo>
                  <a:lnTo>
                    <a:pt x="62189" y="231610"/>
                  </a:lnTo>
                  <a:lnTo>
                    <a:pt x="63214" y="215988"/>
                  </a:lnTo>
                  <a:lnTo>
                    <a:pt x="64718" y="199251"/>
                  </a:lnTo>
                  <a:lnTo>
                    <a:pt x="66544" y="181602"/>
                  </a:lnTo>
                  <a:lnTo>
                    <a:pt x="68309" y="163529"/>
                  </a:lnTo>
                  <a:lnTo>
                    <a:pt x="69795" y="145381"/>
                  </a:lnTo>
                  <a:lnTo>
                    <a:pt x="71113" y="127636"/>
                  </a:lnTo>
                  <a:lnTo>
                    <a:pt x="72604" y="110956"/>
                  </a:lnTo>
                  <a:lnTo>
                    <a:pt x="74465" y="95692"/>
                  </a:lnTo>
                  <a:lnTo>
                    <a:pt x="76892" y="85206"/>
                  </a:lnTo>
                  <a:lnTo>
                    <a:pt x="79494" y="83109"/>
                  </a:lnTo>
                  <a:lnTo>
                    <a:pt x="81379" y="87124"/>
                  </a:lnTo>
                  <a:lnTo>
                    <a:pt x="82709" y="95073"/>
                  </a:lnTo>
                  <a:lnTo>
                    <a:pt x="84037" y="105803"/>
                  </a:lnTo>
                  <a:lnTo>
                    <a:pt x="85688" y="118570"/>
                  </a:lnTo>
                  <a:lnTo>
                    <a:pt x="87750" y="132975"/>
                  </a:lnTo>
                  <a:lnTo>
                    <a:pt x="90189" y="148897"/>
                  </a:lnTo>
                  <a:lnTo>
                    <a:pt x="92932" y="166146"/>
                  </a:lnTo>
                  <a:lnTo>
                    <a:pt x="95905" y="184299"/>
                  </a:lnTo>
                  <a:lnTo>
                    <a:pt x="99044" y="202788"/>
                  </a:lnTo>
                  <a:lnTo>
                    <a:pt x="102305" y="221255"/>
                  </a:lnTo>
                  <a:lnTo>
                    <a:pt x="105815" y="239232"/>
                  </a:lnTo>
                  <a:lnTo>
                    <a:pt x="109857" y="256077"/>
                  </a:lnTo>
                  <a:lnTo>
                    <a:pt x="114546" y="271549"/>
                  </a:lnTo>
                  <a:lnTo>
                    <a:pt x="120001" y="285583"/>
                  </a:lnTo>
                  <a:lnTo>
                    <a:pt x="126420" y="298105"/>
                  </a:lnTo>
                  <a:lnTo>
                    <a:pt x="133815" y="309217"/>
                  </a:lnTo>
                  <a:lnTo>
                    <a:pt x="142053" y="318513"/>
                  </a:lnTo>
                  <a:lnTo>
                    <a:pt x="150953" y="325030"/>
                  </a:lnTo>
                  <a:lnTo>
                    <a:pt x="160341" y="328483"/>
                  </a:lnTo>
                  <a:lnTo>
                    <a:pt x="169915" y="329022"/>
                  </a:lnTo>
                  <a:lnTo>
                    <a:pt x="179261" y="326883"/>
                  </a:lnTo>
                  <a:lnTo>
                    <a:pt x="188179" y="322478"/>
                  </a:lnTo>
                  <a:lnTo>
                    <a:pt x="196811" y="316134"/>
                  </a:lnTo>
                  <a:lnTo>
                    <a:pt x="205527" y="307998"/>
                  </a:lnTo>
                  <a:lnTo>
                    <a:pt x="214534" y="298315"/>
                  </a:lnTo>
                  <a:lnTo>
                    <a:pt x="223550" y="287563"/>
                  </a:lnTo>
                  <a:lnTo>
                    <a:pt x="231924" y="276355"/>
                  </a:lnTo>
                  <a:lnTo>
                    <a:pt x="239335" y="265078"/>
                  </a:lnTo>
                  <a:lnTo>
                    <a:pt x="245786" y="253897"/>
                  </a:lnTo>
                  <a:lnTo>
                    <a:pt x="251427" y="242856"/>
                  </a:lnTo>
                  <a:lnTo>
                    <a:pt x="256443" y="231947"/>
                  </a:lnTo>
                  <a:lnTo>
                    <a:pt x="260998" y="221146"/>
                  </a:lnTo>
                  <a:lnTo>
                    <a:pt x="265225" y="210426"/>
                  </a:lnTo>
                  <a:lnTo>
                    <a:pt x="269224" y="199766"/>
                  </a:lnTo>
                  <a:lnTo>
                    <a:pt x="273064" y="189147"/>
                  </a:lnTo>
                  <a:lnTo>
                    <a:pt x="276797" y="178557"/>
                  </a:lnTo>
                  <a:lnTo>
                    <a:pt x="280456" y="167987"/>
                  </a:lnTo>
                  <a:lnTo>
                    <a:pt x="284066" y="157431"/>
                  </a:lnTo>
                  <a:lnTo>
                    <a:pt x="287643" y="146884"/>
                  </a:lnTo>
                  <a:lnTo>
                    <a:pt x="291198" y="136342"/>
                  </a:lnTo>
                  <a:lnTo>
                    <a:pt x="294738" y="125806"/>
                  </a:lnTo>
                  <a:lnTo>
                    <a:pt x="298267" y="115272"/>
                  </a:lnTo>
                  <a:lnTo>
                    <a:pt x="301790" y="104730"/>
                  </a:lnTo>
                  <a:lnTo>
                    <a:pt x="305308" y="93854"/>
                  </a:lnTo>
                  <a:lnTo>
                    <a:pt x="308824" y="82027"/>
                  </a:lnTo>
                  <a:lnTo>
                    <a:pt x="312337" y="68995"/>
                  </a:lnTo>
                  <a:lnTo>
                    <a:pt x="315850" y="54988"/>
                  </a:lnTo>
                  <a:lnTo>
                    <a:pt x="319361" y="40514"/>
                  </a:lnTo>
                  <a:lnTo>
                    <a:pt x="322872" y="25958"/>
                  </a:lnTo>
                  <a:lnTo>
                    <a:pt x="326395" y="12640"/>
                  </a:lnTo>
                  <a:lnTo>
                    <a:pt x="330390" y="3217"/>
                  </a:lnTo>
                  <a:lnTo>
                    <a:pt x="334586" y="0"/>
                  </a:lnTo>
                  <a:lnTo>
                    <a:pt x="337396" y="2718"/>
                  </a:lnTo>
                  <a:lnTo>
                    <a:pt x="338561" y="9248"/>
                  </a:lnTo>
                  <a:lnTo>
                    <a:pt x="338742" y="19348"/>
                  </a:lnTo>
                  <a:lnTo>
                    <a:pt x="338505" y="32869"/>
                  </a:lnTo>
                  <a:lnTo>
                    <a:pt x="337990" y="48838"/>
                  </a:lnTo>
                  <a:lnTo>
                    <a:pt x="337017" y="65707"/>
                  </a:lnTo>
                  <a:lnTo>
                    <a:pt x="335505" y="82501"/>
                  </a:lnTo>
                  <a:lnTo>
                    <a:pt x="333653" y="98996"/>
                  </a:lnTo>
                  <a:lnTo>
                    <a:pt x="331860" y="115431"/>
                  </a:lnTo>
                  <a:lnTo>
                    <a:pt x="330351" y="131996"/>
                  </a:lnTo>
                  <a:lnTo>
                    <a:pt x="329014" y="148595"/>
                  </a:lnTo>
                  <a:lnTo>
                    <a:pt x="327509" y="164913"/>
                  </a:lnTo>
                  <a:lnTo>
                    <a:pt x="325649" y="180794"/>
                  </a:lnTo>
                  <a:lnTo>
                    <a:pt x="323569" y="196395"/>
                  </a:lnTo>
                  <a:lnTo>
                    <a:pt x="321626" y="212090"/>
                  </a:lnTo>
                  <a:lnTo>
                    <a:pt x="320017" y="228095"/>
                  </a:lnTo>
                  <a:lnTo>
                    <a:pt x="318616" y="244455"/>
                  </a:lnTo>
                  <a:lnTo>
                    <a:pt x="317067" y="261131"/>
                  </a:lnTo>
                  <a:lnTo>
                    <a:pt x="315178" y="278057"/>
                  </a:lnTo>
                  <a:lnTo>
                    <a:pt x="313078" y="295170"/>
                  </a:lnTo>
                  <a:lnTo>
                    <a:pt x="311123" y="312419"/>
                  </a:lnTo>
                  <a:lnTo>
                    <a:pt x="309510" y="329766"/>
                  </a:lnTo>
                  <a:lnTo>
                    <a:pt x="308275" y="347348"/>
                  </a:lnTo>
                  <a:lnTo>
                    <a:pt x="307371" y="365451"/>
                  </a:lnTo>
                  <a:lnTo>
                    <a:pt x="306728" y="384184"/>
                  </a:lnTo>
                  <a:lnTo>
                    <a:pt x="306280" y="403342"/>
                  </a:lnTo>
                  <a:lnTo>
                    <a:pt x="305971" y="422509"/>
                  </a:lnTo>
                  <a:lnTo>
                    <a:pt x="305761" y="441441"/>
                  </a:lnTo>
                  <a:lnTo>
                    <a:pt x="305619" y="460068"/>
                  </a:lnTo>
                  <a:lnTo>
                    <a:pt x="305522" y="478415"/>
                  </a:lnTo>
                  <a:lnTo>
                    <a:pt x="305458" y="496531"/>
                  </a:lnTo>
                  <a:lnTo>
                    <a:pt x="305414" y="514306"/>
                  </a:lnTo>
                  <a:lnTo>
                    <a:pt x="305385" y="531483"/>
                  </a:lnTo>
                  <a:lnTo>
                    <a:pt x="305370" y="547966"/>
                  </a:lnTo>
                  <a:lnTo>
                    <a:pt x="305530" y="563817"/>
                  </a:lnTo>
                  <a:lnTo>
                    <a:pt x="306169" y="579155"/>
                  </a:lnTo>
                  <a:lnTo>
                    <a:pt x="307412" y="594105"/>
                  </a:lnTo>
                  <a:lnTo>
                    <a:pt x="309061" y="608773"/>
                  </a:lnTo>
                  <a:lnTo>
                    <a:pt x="310707" y="623243"/>
                  </a:lnTo>
                  <a:lnTo>
                    <a:pt x="312113" y="637579"/>
                  </a:lnTo>
                  <a:lnTo>
                    <a:pt x="313377" y="651987"/>
                  </a:lnTo>
                  <a:lnTo>
                    <a:pt x="314833" y="666807"/>
                  </a:lnTo>
                  <a:lnTo>
                    <a:pt x="316663" y="682179"/>
                  </a:lnTo>
                  <a:lnTo>
                    <a:pt x="318894" y="697756"/>
                  </a:lnTo>
                  <a:lnTo>
                    <a:pt x="321469" y="712834"/>
                  </a:lnTo>
                  <a:lnTo>
                    <a:pt x="324312" y="727040"/>
                  </a:lnTo>
                  <a:lnTo>
                    <a:pt x="327198" y="740089"/>
                  </a:lnTo>
                  <a:lnTo>
                    <a:pt x="330055" y="753005"/>
                  </a:lnTo>
                  <a:lnTo>
                    <a:pt x="333131" y="768036"/>
                  </a:lnTo>
                  <a:lnTo>
                    <a:pt x="336912" y="78908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3027202" y="1712460"/>
              <a:ext cx="164201" cy="295729"/>
            </a:xfrm>
            <a:custGeom>
              <a:avLst/>
              <a:gdLst/>
              <a:ahLst/>
              <a:cxnLst/>
              <a:rect l="0" t="0" r="0" b="0"/>
              <a:pathLst>
                <a:path w="164201" h="295729">
                  <a:moveTo>
                    <a:pt x="19745" y="21057"/>
                  </a:moveTo>
                  <a:lnTo>
                    <a:pt x="16811" y="29992"/>
                  </a:lnTo>
                  <a:lnTo>
                    <a:pt x="14029" y="39619"/>
                  </a:lnTo>
                  <a:lnTo>
                    <a:pt x="11133" y="50907"/>
                  </a:lnTo>
                  <a:lnTo>
                    <a:pt x="8266" y="63574"/>
                  </a:lnTo>
                  <a:lnTo>
                    <a:pt x="5749" y="77054"/>
                  </a:lnTo>
                  <a:lnTo>
                    <a:pt x="3738" y="90930"/>
                  </a:lnTo>
                  <a:lnTo>
                    <a:pt x="2226" y="105138"/>
                  </a:lnTo>
                  <a:lnTo>
                    <a:pt x="1131" y="119878"/>
                  </a:lnTo>
                  <a:lnTo>
                    <a:pt x="363" y="135228"/>
                  </a:lnTo>
                  <a:lnTo>
                    <a:pt x="0" y="150974"/>
                  </a:lnTo>
                  <a:lnTo>
                    <a:pt x="279" y="166705"/>
                  </a:lnTo>
                  <a:lnTo>
                    <a:pt x="1287" y="182178"/>
                  </a:lnTo>
                  <a:lnTo>
                    <a:pt x="3116" y="197332"/>
                  </a:lnTo>
                  <a:lnTo>
                    <a:pt x="5946" y="212194"/>
                  </a:lnTo>
                  <a:lnTo>
                    <a:pt x="9779" y="226812"/>
                  </a:lnTo>
                  <a:lnTo>
                    <a:pt x="14471" y="240918"/>
                  </a:lnTo>
                  <a:lnTo>
                    <a:pt x="19838" y="253944"/>
                  </a:lnTo>
                  <a:lnTo>
                    <a:pt x="25714" y="265661"/>
                  </a:lnTo>
                  <a:lnTo>
                    <a:pt x="32286" y="275834"/>
                  </a:lnTo>
                  <a:lnTo>
                    <a:pt x="40061" y="284072"/>
                  </a:lnTo>
                  <a:lnTo>
                    <a:pt x="49215" y="290338"/>
                  </a:lnTo>
                  <a:lnTo>
                    <a:pt x="59465" y="294410"/>
                  </a:lnTo>
                  <a:lnTo>
                    <a:pt x="70262" y="295728"/>
                  </a:lnTo>
                  <a:lnTo>
                    <a:pt x="81220" y="294239"/>
                  </a:lnTo>
                  <a:lnTo>
                    <a:pt x="91829" y="290157"/>
                  </a:lnTo>
                  <a:lnTo>
                    <a:pt x="101414" y="283688"/>
                  </a:lnTo>
                  <a:lnTo>
                    <a:pt x="109706" y="275196"/>
                  </a:lnTo>
                  <a:lnTo>
                    <a:pt x="116779" y="265278"/>
                  </a:lnTo>
                  <a:lnTo>
                    <a:pt x="122854" y="254645"/>
                  </a:lnTo>
                  <a:lnTo>
                    <a:pt x="128167" y="243761"/>
                  </a:lnTo>
                  <a:lnTo>
                    <a:pt x="132926" y="232846"/>
                  </a:lnTo>
                  <a:lnTo>
                    <a:pt x="137290" y="221985"/>
                  </a:lnTo>
                  <a:lnTo>
                    <a:pt x="141377" y="211188"/>
                  </a:lnTo>
                  <a:lnTo>
                    <a:pt x="145107" y="200123"/>
                  </a:lnTo>
                  <a:lnTo>
                    <a:pt x="148233" y="188161"/>
                  </a:lnTo>
                  <a:lnTo>
                    <a:pt x="150671" y="175040"/>
                  </a:lnTo>
                  <a:lnTo>
                    <a:pt x="152648" y="161140"/>
                  </a:lnTo>
                  <a:lnTo>
                    <a:pt x="154589" y="147270"/>
                  </a:lnTo>
                  <a:lnTo>
                    <a:pt x="156744" y="133901"/>
                  </a:lnTo>
                  <a:lnTo>
                    <a:pt x="159024" y="120993"/>
                  </a:lnTo>
                  <a:lnTo>
                    <a:pt x="161101" y="108186"/>
                  </a:lnTo>
                  <a:lnTo>
                    <a:pt x="162790" y="95244"/>
                  </a:lnTo>
                  <a:lnTo>
                    <a:pt x="163907" y="82246"/>
                  </a:lnTo>
                  <a:lnTo>
                    <a:pt x="164200" y="69506"/>
                  </a:lnTo>
                  <a:lnTo>
                    <a:pt x="163617" y="57199"/>
                  </a:lnTo>
                  <a:lnTo>
                    <a:pt x="162421" y="45594"/>
                  </a:lnTo>
                  <a:lnTo>
                    <a:pt x="160966" y="33884"/>
                  </a:lnTo>
                  <a:lnTo>
                    <a:pt x="159122" y="19926"/>
                  </a:lnTo>
                  <a:lnTo>
                    <a:pt x="156615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3310159" y="1333434"/>
              <a:ext cx="21042" cy="715939"/>
            </a:xfrm>
            <a:custGeom>
              <a:avLst/>
              <a:gdLst/>
              <a:ahLst/>
              <a:cxnLst/>
              <a:rect l="0" t="0" r="0" b="0"/>
              <a:pathLst>
                <a:path w="21042" h="715939">
                  <a:moveTo>
                    <a:pt x="0" y="0"/>
                  </a:moveTo>
                  <a:lnTo>
                    <a:pt x="0" y="8669"/>
                  </a:lnTo>
                  <a:lnTo>
                    <a:pt x="0" y="20844"/>
                  </a:lnTo>
                  <a:lnTo>
                    <a:pt x="0" y="34374"/>
                  </a:lnTo>
                  <a:lnTo>
                    <a:pt x="0" y="48384"/>
                  </a:lnTo>
                  <a:lnTo>
                    <a:pt x="0" y="62543"/>
                  </a:lnTo>
                  <a:lnTo>
                    <a:pt x="0" y="76728"/>
                  </a:lnTo>
                  <a:lnTo>
                    <a:pt x="0" y="90905"/>
                  </a:lnTo>
                  <a:lnTo>
                    <a:pt x="0" y="105391"/>
                  </a:lnTo>
                  <a:lnTo>
                    <a:pt x="0" y="120801"/>
                  </a:lnTo>
                  <a:lnTo>
                    <a:pt x="5" y="137395"/>
                  </a:lnTo>
                  <a:lnTo>
                    <a:pt x="178" y="154949"/>
                  </a:lnTo>
                  <a:lnTo>
                    <a:pt x="826" y="172958"/>
                  </a:lnTo>
                  <a:lnTo>
                    <a:pt x="2075" y="191073"/>
                  </a:lnTo>
                  <a:lnTo>
                    <a:pt x="3727" y="209134"/>
                  </a:lnTo>
                  <a:lnTo>
                    <a:pt x="5376" y="227093"/>
                  </a:lnTo>
                  <a:lnTo>
                    <a:pt x="6783" y="244953"/>
                  </a:lnTo>
                  <a:lnTo>
                    <a:pt x="8048" y="262896"/>
                  </a:lnTo>
                  <a:lnTo>
                    <a:pt x="9505" y="281248"/>
                  </a:lnTo>
                  <a:lnTo>
                    <a:pt x="11332" y="300153"/>
                  </a:lnTo>
                  <a:lnTo>
                    <a:pt x="13389" y="319427"/>
                  </a:lnTo>
                  <a:lnTo>
                    <a:pt x="15317" y="338674"/>
                  </a:lnTo>
                  <a:lnTo>
                    <a:pt x="16911" y="357658"/>
                  </a:lnTo>
                  <a:lnTo>
                    <a:pt x="18133" y="376321"/>
                  </a:lnTo>
                  <a:lnTo>
                    <a:pt x="19029" y="394692"/>
                  </a:lnTo>
                  <a:lnTo>
                    <a:pt x="19666" y="412833"/>
                  </a:lnTo>
                  <a:lnTo>
                    <a:pt x="20110" y="430965"/>
                  </a:lnTo>
                  <a:lnTo>
                    <a:pt x="20417" y="449445"/>
                  </a:lnTo>
                  <a:lnTo>
                    <a:pt x="20626" y="468431"/>
                  </a:lnTo>
                  <a:lnTo>
                    <a:pt x="20767" y="487590"/>
                  </a:lnTo>
                  <a:lnTo>
                    <a:pt x="20862" y="506226"/>
                  </a:lnTo>
                  <a:lnTo>
                    <a:pt x="20927" y="523983"/>
                  </a:lnTo>
                  <a:lnTo>
                    <a:pt x="20970" y="540838"/>
                  </a:lnTo>
                  <a:lnTo>
                    <a:pt x="20999" y="556924"/>
                  </a:lnTo>
                  <a:lnTo>
                    <a:pt x="21019" y="572416"/>
                  </a:lnTo>
                  <a:lnTo>
                    <a:pt x="21031" y="587635"/>
                  </a:lnTo>
                  <a:lnTo>
                    <a:pt x="21040" y="603014"/>
                  </a:lnTo>
                  <a:lnTo>
                    <a:pt x="21041" y="618768"/>
                  </a:lnTo>
                  <a:lnTo>
                    <a:pt x="20872" y="634606"/>
                  </a:lnTo>
                  <a:lnTo>
                    <a:pt x="20226" y="649859"/>
                  </a:lnTo>
                  <a:lnTo>
                    <a:pt x="18979" y="664178"/>
                  </a:lnTo>
                  <a:lnTo>
                    <a:pt x="17319" y="677105"/>
                  </a:lnTo>
                  <a:lnTo>
                    <a:pt x="15493" y="689181"/>
                  </a:lnTo>
                  <a:lnTo>
                    <a:pt x="13340" y="701464"/>
                  </a:lnTo>
                  <a:lnTo>
                    <a:pt x="10529" y="71593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3573372" y="1365019"/>
              <a:ext cx="10529" cy="715939"/>
            </a:xfrm>
            <a:custGeom>
              <a:avLst/>
              <a:gdLst/>
              <a:ahLst/>
              <a:cxnLst/>
              <a:rect l="0" t="0" r="0" b="0"/>
              <a:pathLst>
                <a:path w="10529" h="715939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0" y="34463"/>
                  </a:lnTo>
                  <a:lnTo>
                    <a:pt x="0" y="46624"/>
                  </a:lnTo>
                  <a:lnTo>
                    <a:pt x="0" y="59284"/>
                  </a:lnTo>
                  <a:lnTo>
                    <a:pt x="0" y="72340"/>
                  </a:lnTo>
                  <a:lnTo>
                    <a:pt x="0" y="85692"/>
                  </a:lnTo>
                  <a:lnTo>
                    <a:pt x="0" y="99257"/>
                  </a:lnTo>
                  <a:lnTo>
                    <a:pt x="0" y="112977"/>
                  </a:lnTo>
                  <a:lnTo>
                    <a:pt x="0" y="126969"/>
                  </a:lnTo>
                  <a:lnTo>
                    <a:pt x="0" y="141507"/>
                  </a:lnTo>
                  <a:lnTo>
                    <a:pt x="0" y="156699"/>
                  </a:lnTo>
                  <a:lnTo>
                    <a:pt x="0" y="172495"/>
                  </a:lnTo>
                  <a:lnTo>
                    <a:pt x="0" y="188785"/>
                  </a:lnTo>
                  <a:lnTo>
                    <a:pt x="0" y="205449"/>
                  </a:lnTo>
                  <a:lnTo>
                    <a:pt x="0" y="222386"/>
                  </a:lnTo>
                  <a:lnTo>
                    <a:pt x="0" y="239515"/>
                  </a:lnTo>
                  <a:lnTo>
                    <a:pt x="0" y="256778"/>
                  </a:lnTo>
                  <a:lnTo>
                    <a:pt x="0" y="274133"/>
                  </a:lnTo>
                  <a:lnTo>
                    <a:pt x="0" y="291551"/>
                  </a:lnTo>
                  <a:lnTo>
                    <a:pt x="4" y="309012"/>
                  </a:lnTo>
                  <a:lnTo>
                    <a:pt x="178" y="326501"/>
                  </a:lnTo>
                  <a:lnTo>
                    <a:pt x="825" y="344010"/>
                  </a:lnTo>
                  <a:lnTo>
                    <a:pt x="2074" y="361536"/>
                  </a:lnTo>
                  <a:lnTo>
                    <a:pt x="3727" y="379239"/>
                  </a:lnTo>
                  <a:lnTo>
                    <a:pt x="5375" y="397423"/>
                  </a:lnTo>
                  <a:lnTo>
                    <a:pt x="6778" y="416206"/>
                  </a:lnTo>
                  <a:lnTo>
                    <a:pt x="7871" y="435229"/>
                  </a:lnTo>
                  <a:lnTo>
                    <a:pt x="8678" y="453773"/>
                  </a:lnTo>
                  <a:lnTo>
                    <a:pt x="9256" y="471472"/>
                  </a:lnTo>
                  <a:lnTo>
                    <a:pt x="9661" y="488458"/>
                  </a:lnTo>
                  <a:lnTo>
                    <a:pt x="9941" y="505164"/>
                  </a:lnTo>
                  <a:lnTo>
                    <a:pt x="10132" y="521882"/>
                  </a:lnTo>
                  <a:lnTo>
                    <a:pt x="10262" y="538568"/>
                  </a:lnTo>
                  <a:lnTo>
                    <a:pt x="10349" y="554939"/>
                  </a:lnTo>
                  <a:lnTo>
                    <a:pt x="10408" y="570845"/>
                  </a:lnTo>
                  <a:lnTo>
                    <a:pt x="10448" y="586292"/>
                  </a:lnTo>
                  <a:lnTo>
                    <a:pt x="10474" y="601351"/>
                  </a:lnTo>
                  <a:lnTo>
                    <a:pt x="10492" y="616111"/>
                  </a:lnTo>
                  <a:lnTo>
                    <a:pt x="10504" y="630650"/>
                  </a:lnTo>
                  <a:lnTo>
                    <a:pt x="10512" y="645031"/>
                  </a:lnTo>
                  <a:lnTo>
                    <a:pt x="10517" y="659285"/>
                  </a:lnTo>
                  <a:lnTo>
                    <a:pt x="10521" y="672840"/>
                  </a:lnTo>
                  <a:lnTo>
                    <a:pt x="10524" y="685863"/>
                  </a:lnTo>
                  <a:lnTo>
                    <a:pt x="10526" y="699502"/>
                  </a:lnTo>
                  <a:lnTo>
                    <a:pt x="10528" y="71593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3373330" y="1575589"/>
              <a:ext cx="326385" cy="52644"/>
            </a:xfrm>
            <a:custGeom>
              <a:avLst/>
              <a:gdLst/>
              <a:ahLst/>
              <a:cxnLst/>
              <a:rect l="0" t="0" r="0" b="0"/>
              <a:pathLst>
                <a:path w="326385" h="52644">
                  <a:moveTo>
                    <a:pt x="326384" y="0"/>
                  </a:moveTo>
                  <a:lnTo>
                    <a:pt x="317710" y="5"/>
                  </a:lnTo>
                  <a:lnTo>
                    <a:pt x="305362" y="177"/>
                  </a:lnTo>
                  <a:lnTo>
                    <a:pt x="291185" y="826"/>
                  </a:lnTo>
                  <a:lnTo>
                    <a:pt x="275930" y="2079"/>
                  </a:lnTo>
                  <a:lnTo>
                    <a:pt x="260290" y="3905"/>
                  </a:lnTo>
                  <a:lnTo>
                    <a:pt x="245105" y="6201"/>
                  </a:lnTo>
                  <a:lnTo>
                    <a:pt x="230774" y="8857"/>
                  </a:lnTo>
                  <a:lnTo>
                    <a:pt x="216849" y="11776"/>
                  </a:lnTo>
                  <a:lnTo>
                    <a:pt x="202279" y="14880"/>
                  </a:lnTo>
                  <a:lnTo>
                    <a:pt x="186510" y="18114"/>
                  </a:lnTo>
                  <a:lnTo>
                    <a:pt x="169644" y="21437"/>
                  </a:lnTo>
                  <a:lnTo>
                    <a:pt x="152163" y="24821"/>
                  </a:lnTo>
                  <a:lnTo>
                    <a:pt x="134440" y="28247"/>
                  </a:lnTo>
                  <a:lnTo>
                    <a:pt x="116827" y="31700"/>
                  </a:lnTo>
                  <a:lnTo>
                    <a:pt x="99708" y="35171"/>
                  </a:lnTo>
                  <a:lnTo>
                    <a:pt x="83247" y="38651"/>
                  </a:lnTo>
                  <a:lnTo>
                    <a:pt x="67628" y="41983"/>
                  </a:lnTo>
                  <a:lnTo>
                    <a:pt x="51417" y="45195"/>
                  </a:lnTo>
                  <a:lnTo>
                    <a:pt x="30956" y="48568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3742230" y="1901973"/>
              <a:ext cx="10127" cy="221099"/>
            </a:xfrm>
            <a:custGeom>
              <a:avLst/>
              <a:gdLst/>
              <a:ahLst/>
              <a:cxnLst/>
              <a:rect l="0" t="0" r="0" b="0"/>
              <a:pathLst>
                <a:path w="10127" h="221099">
                  <a:moveTo>
                    <a:pt x="10126" y="0"/>
                  </a:moveTo>
                  <a:lnTo>
                    <a:pt x="7259" y="11802"/>
                  </a:lnTo>
                  <a:lnTo>
                    <a:pt x="5118" y="23571"/>
                  </a:lnTo>
                  <a:lnTo>
                    <a:pt x="3515" y="36470"/>
                  </a:lnTo>
                  <a:lnTo>
                    <a:pt x="2334" y="50664"/>
                  </a:lnTo>
                  <a:lnTo>
                    <a:pt x="1485" y="66289"/>
                  </a:lnTo>
                  <a:lnTo>
                    <a:pt x="888" y="83256"/>
                  </a:lnTo>
                  <a:lnTo>
                    <a:pt x="473" y="101011"/>
                  </a:lnTo>
                  <a:lnTo>
                    <a:pt x="189" y="118683"/>
                  </a:lnTo>
                  <a:lnTo>
                    <a:pt x="0" y="135774"/>
                  </a:lnTo>
                  <a:lnTo>
                    <a:pt x="71" y="151951"/>
                  </a:lnTo>
                  <a:lnTo>
                    <a:pt x="870" y="168662"/>
                  </a:lnTo>
                  <a:lnTo>
                    <a:pt x="3585" y="189605"/>
                  </a:lnTo>
                  <a:lnTo>
                    <a:pt x="10126" y="22109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3773413" y="168087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3899755" y="1768914"/>
              <a:ext cx="247867" cy="708721"/>
            </a:xfrm>
            <a:custGeom>
              <a:avLst/>
              <a:gdLst/>
              <a:ahLst/>
              <a:cxnLst/>
              <a:rect l="0" t="0" r="0" b="0"/>
              <a:pathLst>
                <a:path w="247867" h="708721">
                  <a:moveTo>
                    <a:pt x="0" y="206758"/>
                  </a:moveTo>
                  <a:lnTo>
                    <a:pt x="1" y="215427"/>
                  </a:lnTo>
                  <a:lnTo>
                    <a:pt x="1" y="227602"/>
                  </a:lnTo>
                  <a:lnTo>
                    <a:pt x="1" y="241132"/>
                  </a:lnTo>
                  <a:lnTo>
                    <a:pt x="5" y="255137"/>
                  </a:lnTo>
                  <a:lnTo>
                    <a:pt x="178" y="269124"/>
                  </a:lnTo>
                  <a:lnTo>
                    <a:pt x="826" y="282661"/>
                  </a:lnTo>
                  <a:lnTo>
                    <a:pt x="2075" y="295580"/>
                  </a:lnTo>
                  <a:lnTo>
                    <a:pt x="3728" y="308067"/>
                  </a:lnTo>
                  <a:lnTo>
                    <a:pt x="5376" y="320533"/>
                  </a:lnTo>
                  <a:lnTo>
                    <a:pt x="6783" y="333222"/>
                  </a:lnTo>
                  <a:lnTo>
                    <a:pt x="8049" y="346205"/>
                  </a:lnTo>
                  <a:lnTo>
                    <a:pt x="9505" y="359461"/>
                  </a:lnTo>
                  <a:lnTo>
                    <a:pt x="11331" y="372939"/>
                  </a:lnTo>
                  <a:lnTo>
                    <a:pt x="13389" y="386584"/>
                  </a:lnTo>
                  <a:lnTo>
                    <a:pt x="15317" y="400351"/>
                  </a:lnTo>
                  <a:lnTo>
                    <a:pt x="16911" y="414203"/>
                  </a:lnTo>
                  <a:lnTo>
                    <a:pt x="18134" y="428115"/>
                  </a:lnTo>
                  <a:lnTo>
                    <a:pt x="19029" y="442068"/>
                  </a:lnTo>
                  <a:lnTo>
                    <a:pt x="19670" y="456049"/>
                  </a:lnTo>
                  <a:lnTo>
                    <a:pt x="20288" y="470049"/>
                  </a:lnTo>
                  <a:lnTo>
                    <a:pt x="21243" y="484061"/>
                  </a:lnTo>
                  <a:lnTo>
                    <a:pt x="22700" y="498095"/>
                  </a:lnTo>
                  <a:lnTo>
                    <a:pt x="24494" y="512640"/>
                  </a:lnTo>
                  <a:lnTo>
                    <a:pt x="26238" y="528615"/>
                  </a:lnTo>
                  <a:lnTo>
                    <a:pt x="27710" y="546389"/>
                  </a:lnTo>
                  <a:lnTo>
                    <a:pt x="29019" y="565209"/>
                  </a:lnTo>
                  <a:lnTo>
                    <a:pt x="30504" y="583541"/>
                  </a:lnTo>
                  <a:lnTo>
                    <a:pt x="32350" y="600542"/>
                  </a:lnTo>
                  <a:lnTo>
                    <a:pt x="34420" y="616378"/>
                  </a:lnTo>
                  <a:lnTo>
                    <a:pt x="36356" y="631839"/>
                  </a:lnTo>
                  <a:lnTo>
                    <a:pt x="37956" y="647456"/>
                  </a:lnTo>
                  <a:lnTo>
                    <a:pt x="39182" y="663269"/>
                  </a:lnTo>
                  <a:lnTo>
                    <a:pt x="40080" y="678986"/>
                  </a:lnTo>
                  <a:lnTo>
                    <a:pt x="40692" y="694321"/>
                  </a:lnTo>
                  <a:lnTo>
                    <a:pt x="40142" y="705712"/>
                  </a:lnTo>
                  <a:lnTo>
                    <a:pt x="38102" y="708720"/>
                  </a:lnTo>
                  <a:lnTo>
                    <a:pt x="36110" y="704656"/>
                  </a:lnTo>
                  <a:lnTo>
                    <a:pt x="34632" y="695475"/>
                  </a:lnTo>
                  <a:lnTo>
                    <a:pt x="33618" y="682260"/>
                  </a:lnTo>
                  <a:lnTo>
                    <a:pt x="32939" y="665875"/>
                  </a:lnTo>
                  <a:lnTo>
                    <a:pt x="32486" y="647582"/>
                  </a:lnTo>
                  <a:lnTo>
                    <a:pt x="32185" y="628952"/>
                  </a:lnTo>
                  <a:lnTo>
                    <a:pt x="31980" y="610888"/>
                  </a:lnTo>
                  <a:lnTo>
                    <a:pt x="31674" y="593835"/>
                  </a:lnTo>
                  <a:lnTo>
                    <a:pt x="30937" y="578068"/>
                  </a:lnTo>
                  <a:lnTo>
                    <a:pt x="29629" y="563569"/>
                  </a:lnTo>
                  <a:lnTo>
                    <a:pt x="27937" y="549982"/>
                  </a:lnTo>
                  <a:lnTo>
                    <a:pt x="26263" y="536760"/>
                  </a:lnTo>
                  <a:lnTo>
                    <a:pt x="24843" y="523555"/>
                  </a:lnTo>
                  <a:lnTo>
                    <a:pt x="23738" y="510223"/>
                  </a:lnTo>
                  <a:lnTo>
                    <a:pt x="22922" y="496731"/>
                  </a:lnTo>
                  <a:lnTo>
                    <a:pt x="22339" y="483095"/>
                  </a:lnTo>
                  <a:lnTo>
                    <a:pt x="21930" y="469343"/>
                  </a:lnTo>
                  <a:lnTo>
                    <a:pt x="21649" y="455505"/>
                  </a:lnTo>
                  <a:lnTo>
                    <a:pt x="21456" y="441605"/>
                  </a:lnTo>
                  <a:lnTo>
                    <a:pt x="21326" y="427662"/>
                  </a:lnTo>
                  <a:lnTo>
                    <a:pt x="21237" y="413688"/>
                  </a:lnTo>
                  <a:lnTo>
                    <a:pt x="21178" y="399688"/>
                  </a:lnTo>
                  <a:lnTo>
                    <a:pt x="21138" y="385507"/>
                  </a:lnTo>
                  <a:lnTo>
                    <a:pt x="21111" y="370840"/>
                  </a:lnTo>
                  <a:lnTo>
                    <a:pt x="21093" y="355566"/>
                  </a:lnTo>
                  <a:lnTo>
                    <a:pt x="21081" y="339884"/>
                  </a:lnTo>
                  <a:lnTo>
                    <a:pt x="21073" y="324204"/>
                  </a:lnTo>
                  <a:lnTo>
                    <a:pt x="21068" y="308767"/>
                  </a:lnTo>
                  <a:lnTo>
                    <a:pt x="21064" y="293639"/>
                  </a:lnTo>
                  <a:lnTo>
                    <a:pt x="21062" y="278794"/>
                  </a:lnTo>
                  <a:lnTo>
                    <a:pt x="21064" y="264166"/>
                  </a:lnTo>
                  <a:lnTo>
                    <a:pt x="21237" y="249205"/>
                  </a:lnTo>
                  <a:lnTo>
                    <a:pt x="21884" y="232943"/>
                  </a:lnTo>
                  <a:lnTo>
                    <a:pt x="23133" y="214959"/>
                  </a:lnTo>
                  <a:lnTo>
                    <a:pt x="24785" y="195488"/>
                  </a:lnTo>
                  <a:lnTo>
                    <a:pt x="26432" y="175121"/>
                  </a:lnTo>
                  <a:lnTo>
                    <a:pt x="27840" y="154318"/>
                  </a:lnTo>
                  <a:lnTo>
                    <a:pt x="29105" y="133657"/>
                  </a:lnTo>
                  <a:lnTo>
                    <a:pt x="30562" y="113873"/>
                  </a:lnTo>
                  <a:lnTo>
                    <a:pt x="32398" y="95282"/>
                  </a:lnTo>
                  <a:lnTo>
                    <a:pt x="34801" y="78004"/>
                  </a:lnTo>
                  <a:lnTo>
                    <a:pt x="38025" y="62152"/>
                  </a:lnTo>
                  <a:lnTo>
                    <a:pt x="42130" y="47642"/>
                  </a:lnTo>
                  <a:lnTo>
                    <a:pt x="47176" y="34572"/>
                  </a:lnTo>
                  <a:lnTo>
                    <a:pt x="53313" y="23303"/>
                  </a:lnTo>
                  <a:lnTo>
                    <a:pt x="60521" y="13880"/>
                  </a:lnTo>
                  <a:lnTo>
                    <a:pt x="68800" y="6551"/>
                  </a:lnTo>
                  <a:lnTo>
                    <a:pt x="78260" y="1900"/>
                  </a:lnTo>
                  <a:lnTo>
                    <a:pt x="88846" y="0"/>
                  </a:lnTo>
                  <a:lnTo>
                    <a:pt x="100378" y="657"/>
                  </a:lnTo>
                  <a:lnTo>
                    <a:pt x="112643" y="3672"/>
                  </a:lnTo>
                  <a:lnTo>
                    <a:pt x="125438" y="8693"/>
                  </a:lnTo>
                  <a:lnTo>
                    <a:pt x="138284" y="15128"/>
                  </a:lnTo>
                  <a:lnTo>
                    <a:pt x="150448" y="22268"/>
                  </a:lnTo>
                  <a:lnTo>
                    <a:pt x="161593" y="29664"/>
                  </a:lnTo>
                  <a:lnTo>
                    <a:pt x="171889" y="37422"/>
                  </a:lnTo>
                  <a:lnTo>
                    <a:pt x="181805" y="46075"/>
                  </a:lnTo>
                  <a:lnTo>
                    <a:pt x="191656" y="55859"/>
                  </a:lnTo>
                  <a:lnTo>
                    <a:pt x="201258" y="66550"/>
                  </a:lnTo>
                  <a:lnTo>
                    <a:pt x="210034" y="77652"/>
                  </a:lnTo>
                  <a:lnTo>
                    <a:pt x="217718" y="88831"/>
                  </a:lnTo>
                  <a:lnTo>
                    <a:pt x="224352" y="100100"/>
                  </a:lnTo>
                  <a:lnTo>
                    <a:pt x="230118" y="111725"/>
                  </a:lnTo>
                  <a:lnTo>
                    <a:pt x="235212" y="123841"/>
                  </a:lnTo>
                  <a:lnTo>
                    <a:pt x="239652" y="136434"/>
                  </a:lnTo>
                  <a:lnTo>
                    <a:pt x="243268" y="149428"/>
                  </a:lnTo>
                  <a:lnTo>
                    <a:pt x="246029" y="162723"/>
                  </a:lnTo>
                  <a:lnTo>
                    <a:pt x="247715" y="176077"/>
                  </a:lnTo>
                  <a:lnTo>
                    <a:pt x="247866" y="189116"/>
                  </a:lnTo>
                  <a:lnTo>
                    <a:pt x="246361" y="201657"/>
                  </a:lnTo>
                  <a:lnTo>
                    <a:pt x="243061" y="213535"/>
                  </a:lnTo>
                  <a:lnTo>
                    <a:pt x="237647" y="224519"/>
                  </a:lnTo>
                  <a:lnTo>
                    <a:pt x="230151" y="234575"/>
                  </a:lnTo>
                  <a:lnTo>
                    <a:pt x="220881" y="243820"/>
                  </a:lnTo>
                  <a:lnTo>
                    <a:pt x="210225" y="252424"/>
                  </a:lnTo>
                  <a:lnTo>
                    <a:pt x="198544" y="260545"/>
                  </a:lnTo>
                  <a:lnTo>
                    <a:pt x="186126" y="268154"/>
                  </a:lnTo>
                  <a:lnTo>
                    <a:pt x="173194" y="275046"/>
                  </a:lnTo>
                  <a:lnTo>
                    <a:pt x="159904" y="281160"/>
                  </a:lnTo>
                  <a:lnTo>
                    <a:pt x="146371" y="286419"/>
                  </a:lnTo>
                  <a:lnTo>
                    <a:pt x="132673" y="290653"/>
                  </a:lnTo>
                  <a:lnTo>
                    <a:pt x="118868" y="293871"/>
                  </a:lnTo>
                  <a:lnTo>
                    <a:pt x="105020" y="296223"/>
                  </a:lnTo>
                  <a:lnTo>
                    <a:pt x="89535" y="298147"/>
                  </a:lnTo>
                  <a:lnTo>
                    <a:pt x="67698" y="299814"/>
                  </a:lnTo>
                  <a:lnTo>
                    <a:pt x="31586" y="30151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4173496" y="1375548"/>
              <a:ext cx="36251" cy="736996"/>
            </a:xfrm>
            <a:custGeom>
              <a:avLst/>
              <a:gdLst/>
              <a:ahLst/>
              <a:cxnLst/>
              <a:rect l="0" t="0" r="0" b="0"/>
              <a:pathLst>
                <a:path w="36251" h="736996">
                  <a:moveTo>
                    <a:pt x="0" y="0"/>
                  </a:moveTo>
                  <a:lnTo>
                    <a:pt x="0" y="14803"/>
                  </a:lnTo>
                  <a:lnTo>
                    <a:pt x="0" y="29994"/>
                  </a:lnTo>
                  <a:lnTo>
                    <a:pt x="0" y="47076"/>
                  </a:lnTo>
                  <a:lnTo>
                    <a:pt x="0" y="65651"/>
                  </a:lnTo>
                  <a:lnTo>
                    <a:pt x="0" y="84813"/>
                  </a:lnTo>
                  <a:lnTo>
                    <a:pt x="5" y="103959"/>
                  </a:lnTo>
                  <a:lnTo>
                    <a:pt x="177" y="122845"/>
                  </a:lnTo>
                  <a:lnTo>
                    <a:pt x="825" y="141423"/>
                  </a:lnTo>
                  <a:lnTo>
                    <a:pt x="2074" y="159730"/>
                  </a:lnTo>
                  <a:lnTo>
                    <a:pt x="3727" y="177988"/>
                  </a:lnTo>
                  <a:lnTo>
                    <a:pt x="5375" y="196559"/>
                  </a:lnTo>
                  <a:lnTo>
                    <a:pt x="6783" y="215613"/>
                  </a:lnTo>
                  <a:lnTo>
                    <a:pt x="8049" y="234990"/>
                  </a:lnTo>
                  <a:lnTo>
                    <a:pt x="9505" y="254305"/>
                  </a:lnTo>
                  <a:lnTo>
                    <a:pt x="11331" y="273336"/>
                  </a:lnTo>
                  <a:lnTo>
                    <a:pt x="13389" y="292030"/>
                  </a:lnTo>
                  <a:lnTo>
                    <a:pt x="15317" y="310422"/>
                  </a:lnTo>
                  <a:lnTo>
                    <a:pt x="16915" y="328572"/>
                  </a:lnTo>
                  <a:lnTo>
                    <a:pt x="18310" y="346541"/>
                  </a:lnTo>
                  <a:lnTo>
                    <a:pt x="19854" y="364379"/>
                  </a:lnTo>
                  <a:lnTo>
                    <a:pt x="21740" y="382124"/>
                  </a:lnTo>
                  <a:lnTo>
                    <a:pt x="23838" y="399807"/>
                  </a:lnTo>
                  <a:lnTo>
                    <a:pt x="25792" y="417445"/>
                  </a:lnTo>
                  <a:lnTo>
                    <a:pt x="27403" y="435049"/>
                  </a:lnTo>
                  <a:lnTo>
                    <a:pt x="28638" y="452465"/>
                  </a:lnTo>
                  <a:lnTo>
                    <a:pt x="29541" y="469392"/>
                  </a:lnTo>
                  <a:lnTo>
                    <a:pt x="30184" y="485709"/>
                  </a:lnTo>
                  <a:lnTo>
                    <a:pt x="30632" y="501616"/>
                  </a:lnTo>
                  <a:lnTo>
                    <a:pt x="30941" y="517524"/>
                  </a:lnTo>
                  <a:lnTo>
                    <a:pt x="31155" y="533664"/>
                  </a:lnTo>
                  <a:lnTo>
                    <a:pt x="31471" y="549777"/>
                  </a:lnTo>
                  <a:lnTo>
                    <a:pt x="32215" y="565223"/>
                  </a:lnTo>
                  <a:lnTo>
                    <a:pt x="33524" y="579701"/>
                  </a:lnTo>
                  <a:lnTo>
                    <a:pt x="35047" y="593712"/>
                  </a:lnTo>
                  <a:lnTo>
                    <a:pt x="36076" y="608332"/>
                  </a:lnTo>
                  <a:lnTo>
                    <a:pt x="36250" y="624128"/>
                  </a:lnTo>
                  <a:lnTo>
                    <a:pt x="35703" y="640840"/>
                  </a:lnTo>
                  <a:lnTo>
                    <a:pt x="34871" y="657684"/>
                  </a:lnTo>
                  <a:lnTo>
                    <a:pt x="34053" y="674148"/>
                  </a:lnTo>
                  <a:lnTo>
                    <a:pt x="33367" y="689475"/>
                  </a:lnTo>
                  <a:lnTo>
                    <a:pt x="32766" y="704022"/>
                  </a:lnTo>
                  <a:lnTo>
                    <a:pt x="32203" y="719058"/>
                  </a:lnTo>
                  <a:lnTo>
                    <a:pt x="31586" y="73699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4205082" y="1789392"/>
              <a:ext cx="253214" cy="337672"/>
            </a:xfrm>
            <a:custGeom>
              <a:avLst/>
              <a:gdLst/>
              <a:ahLst/>
              <a:cxnLst/>
              <a:rect l="0" t="0" r="0" b="0"/>
              <a:pathLst>
                <a:path w="253214" h="337672">
                  <a:moveTo>
                    <a:pt x="0" y="228394"/>
                  </a:moveTo>
                  <a:lnTo>
                    <a:pt x="5934" y="222527"/>
                  </a:lnTo>
                  <a:lnTo>
                    <a:pt x="12139" y="216962"/>
                  </a:lnTo>
                  <a:lnTo>
                    <a:pt x="19235" y="211168"/>
                  </a:lnTo>
                  <a:lnTo>
                    <a:pt x="27175" y="205260"/>
                  </a:lnTo>
                  <a:lnTo>
                    <a:pt x="35821" y="199578"/>
                  </a:lnTo>
                  <a:lnTo>
                    <a:pt x="45020" y="194299"/>
                  </a:lnTo>
                  <a:lnTo>
                    <a:pt x="54793" y="189276"/>
                  </a:lnTo>
                  <a:lnTo>
                    <a:pt x="65331" y="184141"/>
                  </a:lnTo>
                  <a:lnTo>
                    <a:pt x="76677" y="178691"/>
                  </a:lnTo>
                  <a:lnTo>
                    <a:pt x="88736" y="173047"/>
                  </a:lnTo>
                  <a:lnTo>
                    <a:pt x="101362" y="167558"/>
                  </a:lnTo>
                  <a:lnTo>
                    <a:pt x="114408" y="162416"/>
                  </a:lnTo>
                  <a:lnTo>
                    <a:pt x="127592" y="157488"/>
                  </a:lnTo>
                  <a:lnTo>
                    <a:pt x="140517" y="152419"/>
                  </a:lnTo>
                  <a:lnTo>
                    <a:pt x="152986" y="147008"/>
                  </a:lnTo>
                  <a:lnTo>
                    <a:pt x="164985" y="141222"/>
                  </a:lnTo>
                  <a:lnTo>
                    <a:pt x="176583" y="135105"/>
                  </a:lnTo>
                  <a:lnTo>
                    <a:pt x="187864" y="128728"/>
                  </a:lnTo>
                  <a:lnTo>
                    <a:pt x="198747" y="122157"/>
                  </a:lnTo>
                  <a:lnTo>
                    <a:pt x="208989" y="115445"/>
                  </a:lnTo>
                  <a:lnTo>
                    <a:pt x="218506" y="108632"/>
                  </a:lnTo>
                  <a:lnTo>
                    <a:pt x="227204" y="101583"/>
                  </a:lnTo>
                  <a:lnTo>
                    <a:pt x="234899" y="94012"/>
                  </a:lnTo>
                  <a:lnTo>
                    <a:pt x="241585" y="85800"/>
                  </a:lnTo>
                  <a:lnTo>
                    <a:pt x="247075" y="76826"/>
                  </a:lnTo>
                  <a:lnTo>
                    <a:pt x="250940" y="66891"/>
                  </a:lnTo>
                  <a:lnTo>
                    <a:pt x="253080" y="55991"/>
                  </a:lnTo>
                  <a:lnTo>
                    <a:pt x="253213" y="44587"/>
                  </a:lnTo>
                  <a:lnTo>
                    <a:pt x="250725" y="33472"/>
                  </a:lnTo>
                  <a:lnTo>
                    <a:pt x="245534" y="23090"/>
                  </a:lnTo>
                  <a:lnTo>
                    <a:pt x="238151" y="14002"/>
                  </a:lnTo>
                  <a:lnTo>
                    <a:pt x="229376" y="7035"/>
                  </a:lnTo>
                  <a:lnTo>
                    <a:pt x="219815" y="2435"/>
                  </a:lnTo>
                  <a:lnTo>
                    <a:pt x="209823" y="127"/>
                  </a:lnTo>
                  <a:lnTo>
                    <a:pt x="199597" y="0"/>
                  </a:lnTo>
                  <a:lnTo>
                    <a:pt x="189243" y="1766"/>
                  </a:lnTo>
                  <a:lnTo>
                    <a:pt x="178818" y="5201"/>
                  </a:lnTo>
                  <a:lnTo>
                    <a:pt x="168351" y="10239"/>
                  </a:lnTo>
                  <a:lnTo>
                    <a:pt x="157866" y="16701"/>
                  </a:lnTo>
                  <a:lnTo>
                    <a:pt x="147534" y="24477"/>
                  </a:lnTo>
                  <a:lnTo>
                    <a:pt x="137669" y="33598"/>
                  </a:lnTo>
                  <a:lnTo>
                    <a:pt x="128403" y="43958"/>
                  </a:lnTo>
                  <a:lnTo>
                    <a:pt x="119706" y="55338"/>
                  </a:lnTo>
                  <a:lnTo>
                    <a:pt x="111478" y="67501"/>
                  </a:lnTo>
                  <a:lnTo>
                    <a:pt x="103617" y="80242"/>
                  </a:lnTo>
                  <a:lnTo>
                    <a:pt x="96354" y="93560"/>
                  </a:lnTo>
                  <a:lnTo>
                    <a:pt x="90227" y="107639"/>
                  </a:lnTo>
                  <a:lnTo>
                    <a:pt x="85441" y="122514"/>
                  </a:lnTo>
                  <a:lnTo>
                    <a:pt x="81887" y="137928"/>
                  </a:lnTo>
                  <a:lnTo>
                    <a:pt x="79336" y="153428"/>
                  </a:lnTo>
                  <a:lnTo>
                    <a:pt x="77550" y="168739"/>
                  </a:lnTo>
                  <a:lnTo>
                    <a:pt x="76484" y="183613"/>
                  </a:lnTo>
                  <a:lnTo>
                    <a:pt x="76284" y="197755"/>
                  </a:lnTo>
                  <a:lnTo>
                    <a:pt x="76962" y="211085"/>
                  </a:lnTo>
                  <a:lnTo>
                    <a:pt x="78398" y="223851"/>
                  </a:lnTo>
                  <a:lnTo>
                    <a:pt x="80432" y="236503"/>
                  </a:lnTo>
                  <a:lnTo>
                    <a:pt x="82921" y="249309"/>
                  </a:lnTo>
                  <a:lnTo>
                    <a:pt x="86067" y="262031"/>
                  </a:lnTo>
                  <a:lnTo>
                    <a:pt x="90389" y="274047"/>
                  </a:lnTo>
                  <a:lnTo>
                    <a:pt x="96077" y="285056"/>
                  </a:lnTo>
                  <a:lnTo>
                    <a:pt x="103016" y="295076"/>
                  </a:lnTo>
                  <a:lnTo>
                    <a:pt x="110970" y="304267"/>
                  </a:lnTo>
                  <a:lnTo>
                    <a:pt x="119700" y="312809"/>
                  </a:lnTo>
                  <a:lnTo>
                    <a:pt x="129325" y="320546"/>
                  </a:lnTo>
                  <a:lnTo>
                    <a:pt x="140295" y="326998"/>
                  </a:lnTo>
                  <a:lnTo>
                    <a:pt x="152736" y="332003"/>
                  </a:lnTo>
                  <a:lnTo>
                    <a:pt x="166115" y="335513"/>
                  </a:lnTo>
                  <a:lnTo>
                    <a:pt x="180939" y="337671"/>
                  </a:lnTo>
                  <a:lnTo>
                    <a:pt x="200746" y="337549"/>
                  </a:lnTo>
                  <a:lnTo>
                    <a:pt x="231627" y="33367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4657807" y="1849330"/>
              <a:ext cx="115815" cy="42115"/>
            </a:xfrm>
            <a:custGeom>
              <a:avLst/>
              <a:gdLst/>
              <a:ahLst/>
              <a:cxnLst/>
              <a:rect l="0" t="0" r="0" b="0"/>
              <a:pathLst>
                <a:path w="115815" h="42115">
                  <a:moveTo>
                    <a:pt x="115814" y="0"/>
                  </a:moveTo>
                  <a:lnTo>
                    <a:pt x="106946" y="2934"/>
                  </a:lnTo>
                  <a:lnTo>
                    <a:pt x="97959" y="5716"/>
                  </a:lnTo>
                  <a:lnTo>
                    <a:pt x="87968" y="8620"/>
                  </a:lnTo>
                  <a:lnTo>
                    <a:pt x="77160" y="11833"/>
                  </a:lnTo>
                  <a:lnTo>
                    <a:pt x="65997" y="15647"/>
                  </a:lnTo>
                  <a:lnTo>
                    <a:pt x="54801" y="20155"/>
                  </a:lnTo>
                  <a:lnTo>
                    <a:pt x="43968" y="24993"/>
                  </a:lnTo>
                  <a:lnTo>
                    <a:pt x="32871" y="29908"/>
                  </a:lnTo>
                  <a:lnTo>
                    <a:pt x="19424" y="35331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4899962" y="1497286"/>
              <a:ext cx="367397" cy="672395"/>
            </a:xfrm>
            <a:custGeom>
              <a:avLst/>
              <a:gdLst/>
              <a:ahLst/>
              <a:cxnLst/>
              <a:rect l="0" t="0" r="0" b="0"/>
              <a:pathLst>
                <a:path w="367397" h="672395">
                  <a:moveTo>
                    <a:pt x="336912" y="4604"/>
                  </a:moveTo>
                  <a:lnTo>
                    <a:pt x="325043" y="1804"/>
                  </a:lnTo>
                  <a:lnTo>
                    <a:pt x="312634" y="302"/>
                  </a:lnTo>
                  <a:lnTo>
                    <a:pt x="298452" y="0"/>
                  </a:lnTo>
                  <a:lnTo>
                    <a:pt x="282916" y="852"/>
                  </a:lnTo>
                  <a:lnTo>
                    <a:pt x="266921" y="2968"/>
                  </a:lnTo>
                  <a:lnTo>
                    <a:pt x="251043" y="6286"/>
                  </a:lnTo>
                  <a:lnTo>
                    <a:pt x="235667" y="10448"/>
                  </a:lnTo>
                  <a:lnTo>
                    <a:pt x="221128" y="14919"/>
                  </a:lnTo>
                  <a:lnTo>
                    <a:pt x="207508" y="19364"/>
                  </a:lnTo>
                  <a:lnTo>
                    <a:pt x="194704" y="23650"/>
                  </a:lnTo>
                  <a:lnTo>
                    <a:pt x="182550" y="27754"/>
                  </a:lnTo>
                  <a:lnTo>
                    <a:pt x="170889" y="31707"/>
                  </a:lnTo>
                  <a:lnTo>
                    <a:pt x="159750" y="35871"/>
                  </a:lnTo>
                  <a:lnTo>
                    <a:pt x="149334" y="40893"/>
                  </a:lnTo>
                  <a:lnTo>
                    <a:pt x="139686" y="47057"/>
                  </a:lnTo>
                  <a:lnTo>
                    <a:pt x="130392" y="54318"/>
                  </a:lnTo>
                  <a:lnTo>
                    <a:pt x="120698" y="62489"/>
                  </a:lnTo>
                  <a:lnTo>
                    <a:pt x="110217" y="71352"/>
                  </a:lnTo>
                  <a:lnTo>
                    <a:pt x="99227" y="80557"/>
                  </a:lnTo>
                  <a:lnTo>
                    <a:pt x="88457" y="89648"/>
                  </a:lnTo>
                  <a:lnTo>
                    <a:pt x="78324" y="98386"/>
                  </a:lnTo>
                  <a:lnTo>
                    <a:pt x="68911" y="106726"/>
                  </a:lnTo>
                  <a:lnTo>
                    <a:pt x="60136" y="114713"/>
                  </a:lnTo>
                  <a:lnTo>
                    <a:pt x="51867" y="122430"/>
                  </a:lnTo>
                  <a:lnTo>
                    <a:pt x="43975" y="130276"/>
                  </a:lnTo>
                  <a:lnTo>
                    <a:pt x="36355" y="138923"/>
                  </a:lnTo>
                  <a:lnTo>
                    <a:pt x="28934" y="148674"/>
                  </a:lnTo>
                  <a:lnTo>
                    <a:pt x="21982" y="159498"/>
                  </a:lnTo>
                  <a:lnTo>
                    <a:pt x="16072" y="171213"/>
                  </a:lnTo>
                  <a:lnTo>
                    <a:pt x="11438" y="183609"/>
                  </a:lnTo>
                  <a:lnTo>
                    <a:pt x="8158" y="196339"/>
                  </a:lnTo>
                  <a:lnTo>
                    <a:pt x="6323" y="208950"/>
                  </a:lnTo>
                  <a:lnTo>
                    <a:pt x="5836" y="221200"/>
                  </a:lnTo>
                  <a:lnTo>
                    <a:pt x="6627" y="232881"/>
                  </a:lnTo>
                  <a:lnTo>
                    <a:pt x="8744" y="243733"/>
                  </a:lnTo>
                  <a:lnTo>
                    <a:pt x="12096" y="253695"/>
                  </a:lnTo>
                  <a:lnTo>
                    <a:pt x="16633" y="262707"/>
                  </a:lnTo>
                  <a:lnTo>
                    <a:pt x="22427" y="270623"/>
                  </a:lnTo>
                  <a:lnTo>
                    <a:pt x="29403" y="277464"/>
                  </a:lnTo>
                  <a:lnTo>
                    <a:pt x="37527" y="283229"/>
                  </a:lnTo>
                  <a:lnTo>
                    <a:pt x="46884" y="287813"/>
                  </a:lnTo>
                  <a:lnTo>
                    <a:pt x="57396" y="291263"/>
                  </a:lnTo>
                  <a:lnTo>
                    <a:pt x="68709" y="293598"/>
                  </a:lnTo>
                  <a:lnTo>
                    <a:pt x="80294" y="294725"/>
                  </a:lnTo>
                  <a:lnTo>
                    <a:pt x="91834" y="294710"/>
                  </a:lnTo>
                  <a:lnTo>
                    <a:pt x="103531" y="293906"/>
                  </a:lnTo>
                  <a:lnTo>
                    <a:pt x="115982" y="292835"/>
                  </a:lnTo>
                  <a:lnTo>
                    <a:pt x="129469" y="291833"/>
                  </a:lnTo>
                  <a:lnTo>
                    <a:pt x="143799" y="291349"/>
                  </a:lnTo>
                  <a:lnTo>
                    <a:pt x="158498" y="292015"/>
                  </a:lnTo>
                  <a:lnTo>
                    <a:pt x="173245" y="294067"/>
                  </a:lnTo>
                  <a:lnTo>
                    <a:pt x="188062" y="297566"/>
                  </a:lnTo>
                  <a:lnTo>
                    <a:pt x="203223" y="302581"/>
                  </a:lnTo>
                  <a:lnTo>
                    <a:pt x="218851" y="308986"/>
                  </a:lnTo>
                  <a:lnTo>
                    <a:pt x="234447" y="316369"/>
                  </a:lnTo>
                  <a:lnTo>
                    <a:pt x="249013" y="324155"/>
                  </a:lnTo>
                  <a:lnTo>
                    <a:pt x="262068" y="331977"/>
                  </a:lnTo>
                  <a:lnTo>
                    <a:pt x="273631" y="339684"/>
                  </a:lnTo>
                  <a:lnTo>
                    <a:pt x="283940" y="347238"/>
                  </a:lnTo>
                  <a:lnTo>
                    <a:pt x="293283" y="354662"/>
                  </a:lnTo>
                  <a:lnTo>
                    <a:pt x="301915" y="362308"/>
                  </a:lnTo>
                  <a:lnTo>
                    <a:pt x="310041" y="370821"/>
                  </a:lnTo>
                  <a:lnTo>
                    <a:pt x="317813" y="380483"/>
                  </a:lnTo>
                  <a:lnTo>
                    <a:pt x="325342" y="391246"/>
                  </a:lnTo>
                  <a:lnTo>
                    <a:pt x="332704" y="402921"/>
                  </a:lnTo>
                  <a:lnTo>
                    <a:pt x="339950" y="415299"/>
                  </a:lnTo>
                  <a:lnTo>
                    <a:pt x="346951" y="428356"/>
                  </a:lnTo>
                  <a:lnTo>
                    <a:pt x="353425" y="442252"/>
                  </a:lnTo>
                  <a:lnTo>
                    <a:pt x="359247" y="457001"/>
                  </a:lnTo>
                  <a:lnTo>
                    <a:pt x="363969" y="472327"/>
                  </a:lnTo>
                  <a:lnTo>
                    <a:pt x="366777" y="487768"/>
                  </a:lnTo>
                  <a:lnTo>
                    <a:pt x="367396" y="503049"/>
                  </a:lnTo>
                  <a:lnTo>
                    <a:pt x="365861" y="518242"/>
                  </a:lnTo>
                  <a:lnTo>
                    <a:pt x="362247" y="533663"/>
                  </a:lnTo>
                  <a:lnTo>
                    <a:pt x="356812" y="549474"/>
                  </a:lnTo>
                  <a:lnTo>
                    <a:pt x="349759" y="565364"/>
                  </a:lnTo>
                  <a:lnTo>
                    <a:pt x="341138" y="580659"/>
                  </a:lnTo>
                  <a:lnTo>
                    <a:pt x="331113" y="595014"/>
                  </a:lnTo>
                  <a:lnTo>
                    <a:pt x="319620" y="608093"/>
                  </a:lnTo>
                  <a:lnTo>
                    <a:pt x="306319" y="619427"/>
                  </a:lnTo>
                  <a:lnTo>
                    <a:pt x="291196" y="628935"/>
                  </a:lnTo>
                  <a:lnTo>
                    <a:pt x="274989" y="636845"/>
                  </a:lnTo>
                  <a:lnTo>
                    <a:pt x="258959" y="643490"/>
                  </a:lnTo>
                  <a:lnTo>
                    <a:pt x="243808" y="649185"/>
                  </a:lnTo>
                  <a:lnTo>
                    <a:pt x="229535" y="654031"/>
                  </a:lnTo>
                  <a:lnTo>
                    <a:pt x="215730" y="657923"/>
                  </a:lnTo>
                  <a:lnTo>
                    <a:pt x="202063" y="660878"/>
                  </a:lnTo>
                  <a:lnTo>
                    <a:pt x="188053" y="663034"/>
                  </a:lnTo>
                  <a:lnTo>
                    <a:pt x="173027" y="664564"/>
                  </a:lnTo>
                  <a:lnTo>
                    <a:pt x="156733" y="665635"/>
                  </a:lnTo>
                  <a:lnTo>
                    <a:pt x="139735" y="666542"/>
                  </a:lnTo>
                  <a:lnTo>
                    <a:pt x="123171" y="667691"/>
                  </a:lnTo>
                  <a:lnTo>
                    <a:pt x="107661" y="669274"/>
                  </a:lnTo>
                  <a:lnTo>
                    <a:pt x="93149" y="670983"/>
                  </a:lnTo>
                  <a:lnTo>
                    <a:pt x="79183" y="672137"/>
                  </a:lnTo>
                  <a:lnTo>
                    <a:pt x="65432" y="672394"/>
                  </a:lnTo>
                  <a:lnTo>
                    <a:pt x="52137" y="671898"/>
                  </a:lnTo>
                  <a:lnTo>
                    <a:pt x="38630" y="671053"/>
                  </a:lnTo>
                  <a:lnTo>
                    <a:pt x="22600" y="669781"/>
                  </a:lnTo>
                  <a:lnTo>
                    <a:pt x="0" y="66789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5355401" y="1575589"/>
              <a:ext cx="39402" cy="579069"/>
            </a:xfrm>
            <a:custGeom>
              <a:avLst/>
              <a:gdLst/>
              <a:ahLst/>
              <a:cxnLst/>
              <a:rect l="0" t="0" r="0" b="0"/>
              <a:pathLst>
                <a:path w="39402" h="579069">
                  <a:moveTo>
                    <a:pt x="7815" y="0"/>
                  </a:moveTo>
                  <a:lnTo>
                    <a:pt x="4948" y="14736"/>
                  </a:lnTo>
                  <a:lnTo>
                    <a:pt x="2806" y="29287"/>
                  </a:lnTo>
                  <a:lnTo>
                    <a:pt x="1208" y="45073"/>
                  </a:lnTo>
                  <a:lnTo>
                    <a:pt x="200" y="61788"/>
                  </a:lnTo>
                  <a:lnTo>
                    <a:pt x="0" y="78633"/>
                  </a:lnTo>
                  <a:lnTo>
                    <a:pt x="651" y="95113"/>
                  </a:lnTo>
                  <a:lnTo>
                    <a:pt x="1889" y="111076"/>
                  </a:lnTo>
                  <a:lnTo>
                    <a:pt x="3253" y="126546"/>
                  </a:lnTo>
                  <a:lnTo>
                    <a:pt x="4462" y="141614"/>
                  </a:lnTo>
                  <a:lnTo>
                    <a:pt x="5424" y="156375"/>
                  </a:lnTo>
                  <a:lnTo>
                    <a:pt x="6144" y="170913"/>
                  </a:lnTo>
                  <a:lnTo>
                    <a:pt x="6663" y="185293"/>
                  </a:lnTo>
                  <a:lnTo>
                    <a:pt x="7029" y="199564"/>
                  </a:lnTo>
                  <a:lnTo>
                    <a:pt x="7282" y="213759"/>
                  </a:lnTo>
                  <a:lnTo>
                    <a:pt x="7455" y="227903"/>
                  </a:lnTo>
                  <a:lnTo>
                    <a:pt x="7573" y="242012"/>
                  </a:lnTo>
                  <a:lnTo>
                    <a:pt x="7652" y="256097"/>
                  </a:lnTo>
                  <a:lnTo>
                    <a:pt x="7710" y="270167"/>
                  </a:lnTo>
                  <a:lnTo>
                    <a:pt x="7919" y="284227"/>
                  </a:lnTo>
                  <a:lnTo>
                    <a:pt x="8592" y="298279"/>
                  </a:lnTo>
                  <a:lnTo>
                    <a:pt x="9856" y="312326"/>
                  </a:lnTo>
                  <a:lnTo>
                    <a:pt x="11520" y="326371"/>
                  </a:lnTo>
                  <a:lnTo>
                    <a:pt x="13176" y="340413"/>
                  </a:lnTo>
                  <a:lnTo>
                    <a:pt x="14584" y="354454"/>
                  </a:lnTo>
                  <a:lnTo>
                    <a:pt x="15679" y="368494"/>
                  </a:lnTo>
                  <a:lnTo>
                    <a:pt x="16489" y="382533"/>
                  </a:lnTo>
                  <a:lnTo>
                    <a:pt x="17073" y="396567"/>
                  </a:lnTo>
                  <a:lnTo>
                    <a:pt x="17652" y="410433"/>
                  </a:lnTo>
                  <a:lnTo>
                    <a:pt x="18581" y="423823"/>
                  </a:lnTo>
                  <a:lnTo>
                    <a:pt x="20021" y="436617"/>
                  </a:lnTo>
                  <a:lnTo>
                    <a:pt x="21804" y="449176"/>
                  </a:lnTo>
                  <a:lnTo>
                    <a:pt x="23540" y="462214"/>
                  </a:lnTo>
                  <a:lnTo>
                    <a:pt x="25001" y="476098"/>
                  </a:lnTo>
                  <a:lnTo>
                    <a:pt x="26134" y="490696"/>
                  </a:lnTo>
                  <a:lnTo>
                    <a:pt x="26968" y="505574"/>
                  </a:lnTo>
                  <a:lnTo>
                    <a:pt x="27568" y="520418"/>
                  </a:lnTo>
                  <a:lnTo>
                    <a:pt x="28188" y="534504"/>
                  </a:lnTo>
                  <a:lnTo>
                    <a:pt x="29423" y="548007"/>
                  </a:lnTo>
                  <a:lnTo>
                    <a:pt x="32502" y="562110"/>
                  </a:lnTo>
                  <a:lnTo>
                    <a:pt x="39401" y="57906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5205289" y="1796688"/>
              <a:ext cx="294799" cy="63172"/>
            </a:xfrm>
            <a:custGeom>
              <a:avLst/>
              <a:gdLst/>
              <a:ahLst/>
              <a:cxnLst/>
              <a:rect l="0" t="0" r="0" b="0"/>
              <a:pathLst>
                <a:path w="294799" h="63172">
                  <a:moveTo>
                    <a:pt x="294798" y="0"/>
                  </a:moveTo>
                  <a:lnTo>
                    <a:pt x="283063" y="67"/>
                  </a:lnTo>
                  <a:lnTo>
                    <a:pt x="271934" y="707"/>
                  </a:lnTo>
                  <a:lnTo>
                    <a:pt x="260340" y="2003"/>
                  </a:lnTo>
                  <a:lnTo>
                    <a:pt x="248352" y="3863"/>
                  </a:lnTo>
                  <a:lnTo>
                    <a:pt x="236340" y="6180"/>
                  </a:lnTo>
                  <a:lnTo>
                    <a:pt x="224528" y="8846"/>
                  </a:lnTo>
                  <a:lnTo>
                    <a:pt x="212656" y="11770"/>
                  </a:lnTo>
                  <a:lnTo>
                    <a:pt x="200091" y="14877"/>
                  </a:lnTo>
                  <a:lnTo>
                    <a:pt x="186525" y="18112"/>
                  </a:lnTo>
                  <a:lnTo>
                    <a:pt x="171973" y="21436"/>
                  </a:lnTo>
                  <a:lnTo>
                    <a:pt x="156594" y="24820"/>
                  </a:lnTo>
                  <a:lnTo>
                    <a:pt x="140583" y="28246"/>
                  </a:lnTo>
                  <a:lnTo>
                    <a:pt x="124271" y="31699"/>
                  </a:lnTo>
                  <a:lnTo>
                    <a:pt x="108101" y="35171"/>
                  </a:lnTo>
                  <a:lnTo>
                    <a:pt x="92308" y="38655"/>
                  </a:lnTo>
                  <a:lnTo>
                    <a:pt x="77095" y="42148"/>
                  </a:lnTo>
                  <a:lnTo>
                    <a:pt x="62719" y="45646"/>
                  </a:lnTo>
                  <a:lnTo>
                    <a:pt x="49246" y="49143"/>
                  </a:lnTo>
                  <a:lnTo>
                    <a:pt x="37022" y="52487"/>
                  </a:lnTo>
                  <a:lnTo>
                    <a:pt x="25559" y="55708"/>
                  </a:lnTo>
                  <a:lnTo>
                    <a:pt x="13849" y="59089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5457018" y="1918147"/>
              <a:ext cx="212403" cy="236511"/>
            </a:xfrm>
            <a:custGeom>
              <a:avLst/>
              <a:gdLst/>
              <a:ahLst/>
              <a:cxnLst/>
              <a:rect l="0" t="0" r="0" b="0"/>
              <a:pathLst>
                <a:path w="212403" h="236511">
                  <a:moveTo>
                    <a:pt x="955" y="46997"/>
                  </a:moveTo>
                  <a:lnTo>
                    <a:pt x="15490" y="47064"/>
                  </a:lnTo>
                  <a:lnTo>
                    <a:pt x="28120" y="47704"/>
                  </a:lnTo>
                  <a:lnTo>
                    <a:pt x="40030" y="48996"/>
                  </a:lnTo>
                  <a:lnTo>
                    <a:pt x="51685" y="50683"/>
                  </a:lnTo>
                  <a:lnTo>
                    <a:pt x="63525" y="52351"/>
                  </a:lnTo>
                  <a:lnTo>
                    <a:pt x="75770" y="53764"/>
                  </a:lnTo>
                  <a:lnTo>
                    <a:pt x="88610" y="54862"/>
                  </a:lnTo>
                  <a:lnTo>
                    <a:pt x="102298" y="55673"/>
                  </a:lnTo>
                  <a:lnTo>
                    <a:pt x="116871" y="56243"/>
                  </a:lnTo>
                  <a:lnTo>
                    <a:pt x="131895" y="56303"/>
                  </a:lnTo>
                  <a:lnTo>
                    <a:pt x="146593" y="55287"/>
                  </a:lnTo>
                  <a:lnTo>
                    <a:pt x="160545" y="52971"/>
                  </a:lnTo>
                  <a:lnTo>
                    <a:pt x="173520" y="49450"/>
                  </a:lnTo>
                  <a:lnTo>
                    <a:pt x="185315" y="44944"/>
                  </a:lnTo>
                  <a:lnTo>
                    <a:pt x="195929" y="39691"/>
                  </a:lnTo>
                  <a:lnTo>
                    <a:pt x="204716" y="33894"/>
                  </a:lnTo>
                  <a:lnTo>
                    <a:pt x="210360" y="27712"/>
                  </a:lnTo>
                  <a:lnTo>
                    <a:pt x="212402" y="21271"/>
                  </a:lnTo>
                  <a:lnTo>
                    <a:pt x="210840" y="14982"/>
                  </a:lnTo>
                  <a:lnTo>
                    <a:pt x="205688" y="9518"/>
                  </a:lnTo>
                  <a:lnTo>
                    <a:pt x="197333" y="5184"/>
                  </a:lnTo>
                  <a:lnTo>
                    <a:pt x="186387" y="2105"/>
                  </a:lnTo>
                  <a:lnTo>
                    <a:pt x="173478" y="406"/>
                  </a:lnTo>
                  <a:lnTo>
                    <a:pt x="159145" y="0"/>
                  </a:lnTo>
                  <a:lnTo>
                    <a:pt x="143968" y="505"/>
                  </a:lnTo>
                  <a:lnTo>
                    <a:pt x="128562" y="1366"/>
                  </a:lnTo>
                  <a:lnTo>
                    <a:pt x="113282" y="2243"/>
                  </a:lnTo>
                  <a:lnTo>
                    <a:pt x="98413" y="3319"/>
                  </a:lnTo>
                  <a:lnTo>
                    <a:pt x="84267" y="5180"/>
                  </a:lnTo>
                  <a:lnTo>
                    <a:pt x="70939" y="8105"/>
                  </a:lnTo>
                  <a:lnTo>
                    <a:pt x="58513" y="12224"/>
                  </a:lnTo>
                  <a:lnTo>
                    <a:pt x="47152" y="17671"/>
                  </a:lnTo>
                  <a:lnTo>
                    <a:pt x="36844" y="24379"/>
                  </a:lnTo>
                  <a:lnTo>
                    <a:pt x="27598" y="32138"/>
                  </a:lnTo>
                  <a:lnTo>
                    <a:pt x="19525" y="40709"/>
                  </a:lnTo>
                  <a:lnTo>
                    <a:pt x="12582" y="49877"/>
                  </a:lnTo>
                  <a:lnTo>
                    <a:pt x="6918" y="59472"/>
                  </a:lnTo>
                  <a:lnTo>
                    <a:pt x="2936" y="69365"/>
                  </a:lnTo>
                  <a:lnTo>
                    <a:pt x="703" y="79463"/>
                  </a:lnTo>
                  <a:lnTo>
                    <a:pt x="0" y="89700"/>
                  </a:lnTo>
                  <a:lnTo>
                    <a:pt x="507" y="100034"/>
                  </a:lnTo>
                  <a:lnTo>
                    <a:pt x="1923" y="110432"/>
                  </a:lnTo>
                  <a:lnTo>
                    <a:pt x="4161" y="120872"/>
                  </a:lnTo>
                  <a:lnTo>
                    <a:pt x="7331" y="131342"/>
                  </a:lnTo>
                  <a:lnTo>
                    <a:pt x="11425" y="141827"/>
                  </a:lnTo>
                  <a:lnTo>
                    <a:pt x="16308" y="152157"/>
                  </a:lnTo>
                  <a:lnTo>
                    <a:pt x="21810" y="162019"/>
                  </a:lnTo>
                  <a:lnTo>
                    <a:pt x="27771" y="171283"/>
                  </a:lnTo>
                  <a:lnTo>
                    <a:pt x="34062" y="179978"/>
                  </a:lnTo>
                  <a:lnTo>
                    <a:pt x="40585" y="188205"/>
                  </a:lnTo>
                  <a:lnTo>
                    <a:pt x="47267" y="196069"/>
                  </a:lnTo>
                  <a:lnTo>
                    <a:pt x="54141" y="203559"/>
                  </a:lnTo>
                  <a:lnTo>
                    <a:pt x="62216" y="211378"/>
                  </a:lnTo>
                  <a:lnTo>
                    <a:pt x="74437" y="221336"/>
                  </a:lnTo>
                  <a:lnTo>
                    <a:pt x="95711" y="23651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5690151" y="1848044"/>
              <a:ext cx="190796" cy="601643"/>
            </a:xfrm>
            <a:custGeom>
              <a:avLst/>
              <a:gdLst/>
              <a:ahLst/>
              <a:cxnLst/>
              <a:rect l="0" t="0" r="0" b="0"/>
              <a:pathLst>
                <a:path w="190796" h="601643">
                  <a:moveTo>
                    <a:pt x="31034" y="180271"/>
                  </a:moveTo>
                  <a:lnTo>
                    <a:pt x="33901" y="194940"/>
                  </a:lnTo>
                  <a:lnTo>
                    <a:pt x="36043" y="208851"/>
                  </a:lnTo>
                  <a:lnTo>
                    <a:pt x="37650" y="223340"/>
                  </a:lnTo>
                  <a:lnTo>
                    <a:pt x="39004" y="238195"/>
                  </a:lnTo>
                  <a:lnTo>
                    <a:pt x="40501" y="252724"/>
                  </a:lnTo>
                  <a:lnTo>
                    <a:pt x="42347" y="266542"/>
                  </a:lnTo>
                  <a:lnTo>
                    <a:pt x="44414" y="279754"/>
                  </a:lnTo>
                  <a:lnTo>
                    <a:pt x="46347" y="292765"/>
                  </a:lnTo>
                  <a:lnTo>
                    <a:pt x="47947" y="305851"/>
                  </a:lnTo>
                  <a:lnTo>
                    <a:pt x="49344" y="319113"/>
                  </a:lnTo>
                  <a:lnTo>
                    <a:pt x="50888" y="332563"/>
                  </a:lnTo>
                  <a:lnTo>
                    <a:pt x="52774" y="346174"/>
                  </a:lnTo>
                  <a:lnTo>
                    <a:pt x="54871" y="359910"/>
                  </a:lnTo>
                  <a:lnTo>
                    <a:pt x="56826" y="373738"/>
                  </a:lnTo>
                  <a:lnTo>
                    <a:pt x="58438" y="387632"/>
                  </a:lnTo>
                  <a:lnTo>
                    <a:pt x="59672" y="401571"/>
                  </a:lnTo>
                  <a:lnTo>
                    <a:pt x="60576" y="415543"/>
                  </a:lnTo>
                  <a:lnTo>
                    <a:pt x="61223" y="429545"/>
                  </a:lnTo>
                  <a:lnTo>
                    <a:pt x="61844" y="443899"/>
                  </a:lnTo>
                  <a:lnTo>
                    <a:pt x="62800" y="459213"/>
                  </a:lnTo>
                  <a:lnTo>
                    <a:pt x="64259" y="475744"/>
                  </a:lnTo>
                  <a:lnTo>
                    <a:pt x="66055" y="493424"/>
                  </a:lnTo>
                  <a:lnTo>
                    <a:pt x="67799" y="512049"/>
                  </a:lnTo>
                  <a:lnTo>
                    <a:pt x="69262" y="531381"/>
                  </a:lnTo>
                  <a:lnTo>
                    <a:pt x="70226" y="550735"/>
                  </a:lnTo>
                  <a:lnTo>
                    <a:pt x="70414" y="569035"/>
                  </a:lnTo>
                  <a:lnTo>
                    <a:pt x="69735" y="585697"/>
                  </a:lnTo>
                  <a:lnTo>
                    <a:pt x="67467" y="597779"/>
                  </a:lnTo>
                  <a:lnTo>
                    <a:pt x="63524" y="601642"/>
                  </a:lnTo>
                  <a:lnTo>
                    <a:pt x="59442" y="598440"/>
                  </a:lnTo>
                  <a:lnTo>
                    <a:pt x="55617" y="590305"/>
                  </a:lnTo>
                  <a:lnTo>
                    <a:pt x="51984" y="578581"/>
                  </a:lnTo>
                  <a:lnTo>
                    <a:pt x="48449" y="563786"/>
                  </a:lnTo>
                  <a:lnTo>
                    <a:pt x="44957" y="546412"/>
                  </a:lnTo>
                  <a:lnTo>
                    <a:pt x="41645" y="527492"/>
                  </a:lnTo>
                  <a:lnTo>
                    <a:pt x="38808" y="508462"/>
                  </a:lnTo>
                  <a:lnTo>
                    <a:pt x="36567" y="490116"/>
                  </a:lnTo>
                  <a:lnTo>
                    <a:pt x="34725" y="472030"/>
                  </a:lnTo>
                  <a:lnTo>
                    <a:pt x="32875" y="452911"/>
                  </a:lnTo>
                  <a:lnTo>
                    <a:pt x="30776" y="432082"/>
                  </a:lnTo>
                  <a:lnTo>
                    <a:pt x="28365" y="409664"/>
                  </a:lnTo>
                  <a:lnTo>
                    <a:pt x="25667" y="386225"/>
                  </a:lnTo>
                  <a:lnTo>
                    <a:pt x="22738" y="362239"/>
                  </a:lnTo>
                  <a:lnTo>
                    <a:pt x="19635" y="338471"/>
                  </a:lnTo>
                  <a:lnTo>
                    <a:pt x="16406" y="315985"/>
                  </a:lnTo>
                  <a:lnTo>
                    <a:pt x="13094" y="295231"/>
                  </a:lnTo>
                  <a:lnTo>
                    <a:pt x="9888" y="275654"/>
                  </a:lnTo>
                  <a:lnTo>
                    <a:pt x="7115" y="256046"/>
                  </a:lnTo>
                  <a:lnTo>
                    <a:pt x="4918" y="235704"/>
                  </a:lnTo>
                  <a:lnTo>
                    <a:pt x="3273" y="214764"/>
                  </a:lnTo>
                  <a:lnTo>
                    <a:pt x="2087" y="193920"/>
                  </a:lnTo>
                  <a:lnTo>
                    <a:pt x="1251" y="173595"/>
                  </a:lnTo>
                  <a:lnTo>
                    <a:pt x="672" y="153894"/>
                  </a:lnTo>
                  <a:lnTo>
                    <a:pt x="276" y="134759"/>
                  </a:lnTo>
                  <a:lnTo>
                    <a:pt x="10" y="116088"/>
                  </a:lnTo>
                  <a:lnTo>
                    <a:pt x="0" y="98092"/>
                  </a:lnTo>
                  <a:lnTo>
                    <a:pt x="525" y="81294"/>
                  </a:lnTo>
                  <a:lnTo>
                    <a:pt x="1704" y="65884"/>
                  </a:lnTo>
                  <a:lnTo>
                    <a:pt x="3820" y="51907"/>
                  </a:lnTo>
                  <a:lnTo>
                    <a:pt x="7377" y="39429"/>
                  </a:lnTo>
                  <a:lnTo>
                    <a:pt x="12518" y="28341"/>
                  </a:lnTo>
                  <a:lnTo>
                    <a:pt x="19244" y="18724"/>
                  </a:lnTo>
                  <a:lnTo>
                    <a:pt x="27579" y="10927"/>
                  </a:lnTo>
                  <a:lnTo>
                    <a:pt x="37370" y="4989"/>
                  </a:lnTo>
                  <a:lnTo>
                    <a:pt x="48351" y="1153"/>
                  </a:lnTo>
                  <a:lnTo>
                    <a:pt x="60237" y="0"/>
                  </a:lnTo>
                  <a:lnTo>
                    <a:pt x="72775" y="1594"/>
                  </a:lnTo>
                  <a:lnTo>
                    <a:pt x="85446" y="5409"/>
                  </a:lnTo>
                  <a:lnTo>
                    <a:pt x="97493" y="10634"/>
                  </a:lnTo>
                  <a:lnTo>
                    <a:pt x="108559" y="16665"/>
                  </a:lnTo>
                  <a:lnTo>
                    <a:pt x="118802" y="23303"/>
                  </a:lnTo>
                  <a:lnTo>
                    <a:pt x="128682" y="30655"/>
                  </a:lnTo>
                  <a:lnTo>
                    <a:pt x="138510" y="38750"/>
                  </a:lnTo>
                  <a:lnTo>
                    <a:pt x="148096" y="47659"/>
                  </a:lnTo>
                  <a:lnTo>
                    <a:pt x="156861" y="57557"/>
                  </a:lnTo>
                  <a:lnTo>
                    <a:pt x="164538" y="68441"/>
                  </a:lnTo>
                  <a:lnTo>
                    <a:pt x="171168" y="80006"/>
                  </a:lnTo>
                  <a:lnTo>
                    <a:pt x="176931" y="91761"/>
                  </a:lnTo>
                  <a:lnTo>
                    <a:pt x="182018" y="103407"/>
                  </a:lnTo>
                  <a:lnTo>
                    <a:pt x="186282" y="114835"/>
                  </a:lnTo>
                  <a:lnTo>
                    <a:pt x="189250" y="126042"/>
                  </a:lnTo>
                  <a:lnTo>
                    <a:pt x="190762" y="137061"/>
                  </a:lnTo>
                  <a:lnTo>
                    <a:pt x="190795" y="147936"/>
                  </a:lnTo>
                  <a:lnTo>
                    <a:pt x="189297" y="158705"/>
                  </a:lnTo>
                  <a:lnTo>
                    <a:pt x="186399" y="169399"/>
                  </a:lnTo>
                  <a:lnTo>
                    <a:pt x="182351" y="180039"/>
                  </a:lnTo>
                  <a:lnTo>
                    <a:pt x="177426" y="190644"/>
                  </a:lnTo>
                  <a:lnTo>
                    <a:pt x="171853" y="201219"/>
                  </a:lnTo>
                  <a:lnTo>
                    <a:pt x="165657" y="211609"/>
                  </a:lnTo>
                  <a:lnTo>
                    <a:pt x="158667" y="221512"/>
                  </a:lnTo>
                  <a:lnTo>
                    <a:pt x="150852" y="230808"/>
                  </a:lnTo>
                  <a:lnTo>
                    <a:pt x="142317" y="239694"/>
                  </a:lnTo>
                  <a:lnTo>
                    <a:pt x="133208" y="248581"/>
                  </a:lnTo>
                  <a:lnTo>
                    <a:pt x="123677" y="257702"/>
                  </a:lnTo>
                  <a:lnTo>
                    <a:pt x="113912" y="266858"/>
                  </a:lnTo>
                  <a:lnTo>
                    <a:pt x="102977" y="276509"/>
                  </a:lnTo>
                  <a:lnTo>
                    <a:pt x="87678" y="288624"/>
                  </a:lnTo>
                  <a:lnTo>
                    <a:pt x="62620" y="30661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6411761" y="1554532"/>
              <a:ext cx="14835" cy="610654"/>
            </a:xfrm>
            <a:custGeom>
              <a:avLst/>
              <a:gdLst/>
              <a:ahLst/>
              <a:cxnLst/>
              <a:rect l="0" t="0" r="0" b="0"/>
              <a:pathLst>
                <a:path w="14835" h="610654">
                  <a:moveTo>
                    <a:pt x="14834" y="0"/>
                  </a:moveTo>
                  <a:lnTo>
                    <a:pt x="11967" y="8868"/>
                  </a:lnTo>
                  <a:lnTo>
                    <a:pt x="9824" y="17855"/>
                  </a:lnTo>
                  <a:lnTo>
                    <a:pt x="8217" y="27846"/>
                  </a:lnTo>
                  <a:lnTo>
                    <a:pt x="6863" y="38654"/>
                  </a:lnTo>
                  <a:lnTo>
                    <a:pt x="5366" y="49817"/>
                  </a:lnTo>
                  <a:lnTo>
                    <a:pt x="3525" y="61027"/>
                  </a:lnTo>
                  <a:lnTo>
                    <a:pt x="1631" y="72312"/>
                  </a:lnTo>
                  <a:lnTo>
                    <a:pt x="347" y="83945"/>
                  </a:lnTo>
                  <a:lnTo>
                    <a:pt x="0" y="96082"/>
                  </a:lnTo>
                  <a:lnTo>
                    <a:pt x="429" y="109369"/>
                  </a:lnTo>
                  <a:lnTo>
                    <a:pt x="1181" y="124956"/>
                  </a:lnTo>
                  <a:lnTo>
                    <a:pt x="1946" y="143252"/>
                  </a:lnTo>
                  <a:lnTo>
                    <a:pt x="2594" y="163389"/>
                  </a:lnTo>
                  <a:lnTo>
                    <a:pt x="3096" y="183669"/>
                  </a:lnTo>
                  <a:lnTo>
                    <a:pt x="3465" y="203084"/>
                  </a:lnTo>
                  <a:lnTo>
                    <a:pt x="3728" y="221504"/>
                  </a:lnTo>
                  <a:lnTo>
                    <a:pt x="3912" y="239313"/>
                  </a:lnTo>
                  <a:lnTo>
                    <a:pt x="4039" y="256839"/>
                  </a:lnTo>
                  <a:lnTo>
                    <a:pt x="4126" y="274100"/>
                  </a:lnTo>
                  <a:lnTo>
                    <a:pt x="4185" y="290872"/>
                  </a:lnTo>
                  <a:lnTo>
                    <a:pt x="4224" y="307055"/>
                  </a:lnTo>
                  <a:lnTo>
                    <a:pt x="4252" y="322691"/>
                  </a:lnTo>
                  <a:lnTo>
                    <a:pt x="4269" y="337877"/>
                  </a:lnTo>
                  <a:lnTo>
                    <a:pt x="4281" y="352723"/>
                  </a:lnTo>
                  <a:lnTo>
                    <a:pt x="4289" y="367320"/>
                  </a:lnTo>
                  <a:lnTo>
                    <a:pt x="4294" y="381741"/>
                  </a:lnTo>
                  <a:lnTo>
                    <a:pt x="4298" y="396039"/>
                  </a:lnTo>
                  <a:lnTo>
                    <a:pt x="4300" y="410253"/>
                  </a:lnTo>
                  <a:lnTo>
                    <a:pt x="4302" y="424409"/>
                  </a:lnTo>
                  <a:lnTo>
                    <a:pt x="4303" y="438536"/>
                  </a:lnTo>
                  <a:lnTo>
                    <a:pt x="4304" y="452973"/>
                  </a:lnTo>
                  <a:lnTo>
                    <a:pt x="4305" y="468343"/>
                  </a:lnTo>
                  <a:lnTo>
                    <a:pt x="4305" y="484903"/>
                  </a:lnTo>
                  <a:lnTo>
                    <a:pt x="4305" y="502262"/>
                  </a:lnTo>
                  <a:lnTo>
                    <a:pt x="4305" y="519607"/>
                  </a:lnTo>
                  <a:lnTo>
                    <a:pt x="4305" y="536444"/>
                  </a:lnTo>
                  <a:lnTo>
                    <a:pt x="4305" y="552236"/>
                  </a:lnTo>
                  <a:lnTo>
                    <a:pt x="4305" y="567897"/>
                  </a:lnTo>
                  <a:lnTo>
                    <a:pt x="4305" y="585913"/>
                  </a:lnTo>
                  <a:lnTo>
                    <a:pt x="4305" y="61065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6208587" y="1409923"/>
              <a:ext cx="462853" cy="513108"/>
            </a:xfrm>
            <a:custGeom>
              <a:avLst/>
              <a:gdLst/>
              <a:ahLst/>
              <a:cxnLst/>
              <a:rect l="0" t="0" r="0" b="0"/>
              <a:pathLst>
                <a:path w="462853" h="513108">
                  <a:moveTo>
                    <a:pt x="7438" y="165666"/>
                  </a:moveTo>
                  <a:lnTo>
                    <a:pt x="4571" y="156731"/>
                  </a:lnTo>
                  <a:lnTo>
                    <a:pt x="2429" y="147104"/>
                  </a:lnTo>
                  <a:lnTo>
                    <a:pt x="835" y="135821"/>
                  </a:lnTo>
                  <a:lnTo>
                    <a:pt x="0" y="123326"/>
                  </a:lnTo>
                  <a:lnTo>
                    <a:pt x="447" y="110495"/>
                  </a:lnTo>
                  <a:lnTo>
                    <a:pt x="2357" y="97877"/>
                  </a:lnTo>
                  <a:lnTo>
                    <a:pt x="5594" y="85666"/>
                  </a:lnTo>
                  <a:lnTo>
                    <a:pt x="9902" y="73871"/>
                  </a:lnTo>
                  <a:lnTo>
                    <a:pt x="15026" y="62431"/>
                  </a:lnTo>
                  <a:lnTo>
                    <a:pt x="20904" y="51428"/>
                  </a:lnTo>
                  <a:lnTo>
                    <a:pt x="27674" y="41099"/>
                  </a:lnTo>
                  <a:lnTo>
                    <a:pt x="35341" y="31525"/>
                  </a:lnTo>
                  <a:lnTo>
                    <a:pt x="43945" y="22958"/>
                  </a:lnTo>
                  <a:lnTo>
                    <a:pt x="53632" y="15881"/>
                  </a:lnTo>
                  <a:lnTo>
                    <a:pt x="64383" y="10419"/>
                  </a:lnTo>
                  <a:lnTo>
                    <a:pt x="76367" y="6396"/>
                  </a:lnTo>
                  <a:lnTo>
                    <a:pt x="90000" y="3522"/>
                  </a:lnTo>
                  <a:lnTo>
                    <a:pt x="105346" y="1515"/>
                  </a:lnTo>
                  <a:lnTo>
                    <a:pt x="121701" y="300"/>
                  </a:lnTo>
                  <a:lnTo>
                    <a:pt x="137832" y="0"/>
                  </a:lnTo>
                  <a:lnTo>
                    <a:pt x="153060" y="614"/>
                  </a:lnTo>
                  <a:lnTo>
                    <a:pt x="167723" y="2178"/>
                  </a:lnTo>
                  <a:lnTo>
                    <a:pt x="182854" y="4830"/>
                  </a:lnTo>
                  <a:lnTo>
                    <a:pt x="199024" y="8538"/>
                  </a:lnTo>
                  <a:lnTo>
                    <a:pt x="215835" y="12978"/>
                  </a:lnTo>
                  <a:lnTo>
                    <a:pt x="232221" y="17642"/>
                  </a:lnTo>
                  <a:lnTo>
                    <a:pt x="247576" y="22225"/>
                  </a:lnTo>
                  <a:lnTo>
                    <a:pt x="261633" y="26775"/>
                  </a:lnTo>
                  <a:lnTo>
                    <a:pt x="274221" y="31589"/>
                  </a:lnTo>
                  <a:lnTo>
                    <a:pt x="285429" y="36828"/>
                  </a:lnTo>
                  <a:lnTo>
                    <a:pt x="295648" y="42499"/>
                  </a:lnTo>
                  <a:lnTo>
                    <a:pt x="305454" y="48539"/>
                  </a:lnTo>
                  <a:lnTo>
                    <a:pt x="315206" y="54865"/>
                  </a:lnTo>
                  <a:lnTo>
                    <a:pt x="324896" y="61403"/>
                  </a:lnTo>
                  <a:lnTo>
                    <a:pt x="334257" y="68091"/>
                  </a:lnTo>
                  <a:lnTo>
                    <a:pt x="343149" y="74889"/>
                  </a:lnTo>
                  <a:lnTo>
                    <a:pt x="351577" y="81928"/>
                  </a:lnTo>
                  <a:lnTo>
                    <a:pt x="359618" y="89492"/>
                  </a:lnTo>
                  <a:lnTo>
                    <a:pt x="367357" y="97691"/>
                  </a:lnTo>
                  <a:lnTo>
                    <a:pt x="374877" y="106316"/>
                  </a:lnTo>
                  <a:lnTo>
                    <a:pt x="382239" y="114952"/>
                  </a:lnTo>
                  <a:lnTo>
                    <a:pt x="389492" y="123353"/>
                  </a:lnTo>
                  <a:lnTo>
                    <a:pt x="396669" y="131451"/>
                  </a:lnTo>
                  <a:lnTo>
                    <a:pt x="403794" y="139269"/>
                  </a:lnTo>
                  <a:lnTo>
                    <a:pt x="410881" y="146864"/>
                  </a:lnTo>
                  <a:lnTo>
                    <a:pt x="417774" y="154457"/>
                  </a:lnTo>
                  <a:lnTo>
                    <a:pt x="424177" y="162401"/>
                  </a:lnTo>
                  <a:lnTo>
                    <a:pt x="429965" y="170862"/>
                  </a:lnTo>
                  <a:lnTo>
                    <a:pt x="435172" y="179835"/>
                  </a:lnTo>
                  <a:lnTo>
                    <a:pt x="439905" y="189238"/>
                  </a:lnTo>
                  <a:lnTo>
                    <a:pt x="444275" y="198980"/>
                  </a:lnTo>
                  <a:lnTo>
                    <a:pt x="448379" y="209302"/>
                  </a:lnTo>
                  <a:lnTo>
                    <a:pt x="452297" y="220749"/>
                  </a:lnTo>
                  <a:lnTo>
                    <a:pt x="456075" y="233522"/>
                  </a:lnTo>
                  <a:lnTo>
                    <a:pt x="459426" y="247354"/>
                  </a:lnTo>
                  <a:lnTo>
                    <a:pt x="461764" y="261709"/>
                  </a:lnTo>
                  <a:lnTo>
                    <a:pt x="462852" y="276213"/>
                  </a:lnTo>
                  <a:lnTo>
                    <a:pt x="462768" y="290527"/>
                  </a:lnTo>
                  <a:lnTo>
                    <a:pt x="461722" y="304284"/>
                  </a:lnTo>
                  <a:lnTo>
                    <a:pt x="459941" y="317343"/>
                  </a:lnTo>
                  <a:lnTo>
                    <a:pt x="457458" y="329586"/>
                  </a:lnTo>
                  <a:lnTo>
                    <a:pt x="454122" y="340822"/>
                  </a:lnTo>
                  <a:lnTo>
                    <a:pt x="449912" y="351055"/>
                  </a:lnTo>
                  <a:lnTo>
                    <a:pt x="444783" y="360591"/>
                  </a:lnTo>
                  <a:lnTo>
                    <a:pt x="438583" y="369923"/>
                  </a:lnTo>
                  <a:lnTo>
                    <a:pt x="431338" y="379351"/>
                  </a:lnTo>
                  <a:lnTo>
                    <a:pt x="423372" y="388821"/>
                  </a:lnTo>
                  <a:lnTo>
                    <a:pt x="415187" y="398033"/>
                  </a:lnTo>
                  <a:lnTo>
                    <a:pt x="407089" y="406824"/>
                  </a:lnTo>
                  <a:lnTo>
                    <a:pt x="399024" y="415185"/>
                  </a:lnTo>
                  <a:lnTo>
                    <a:pt x="390697" y="423180"/>
                  </a:lnTo>
                  <a:lnTo>
                    <a:pt x="381942" y="430890"/>
                  </a:lnTo>
                  <a:lnTo>
                    <a:pt x="372586" y="438389"/>
                  </a:lnTo>
                  <a:lnTo>
                    <a:pt x="362387" y="445738"/>
                  </a:lnTo>
                  <a:lnTo>
                    <a:pt x="351293" y="452981"/>
                  </a:lnTo>
                  <a:lnTo>
                    <a:pt x="339247" y="460153"/>
                  </a:lnTo>
                  <a:lnTo>
                    <a:pt x="326104" y="467274"/>
                  </a:lnTo>
                  <a:lnTo>
                    <a:pt x="311901" y="474358"/>
                  </a:lnTo>
                  <a:lnTo>
                    <a:pt x="297126" y="481250"/>
                  </a:lnTo>
                  <a:lnTo>
                    <a:pt x="282597" y="487652"/>
                  </a:lnTo>
                  <a:lnTo>
                    <a:pt x="268768" y="493434"/>
                  </a:lnTo>
                  <a:lnTo>
                    <a:pt x="256171" y="498484"/>
                  </a:lnTo>
                  <a:lnTo>
                    <a:pt x="244353" y="503118"/>
                  </a:lnTo>
                  <a:lnTo>
                    <a:pt x="232280" y="507741"/>
                  </a:lnTo>
                  <a:lnTo>
                    <a:pt x="218008" y="51310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6543640" y="1954615"/>
              <a:ext cx="114583" cy="283906"/>
            </a:xfrm>
            <a:custGeom>
              <a:avLst/>
              <a:gdLst/>
              <a:ahLst/>
              <a:cxnLst/>
              <a:rect l="0" t="0" r="0" b="0"/>
              <a:pathLst>
                <a:path w="114583" h="283906">
                  <a:moveTo>
                    <a:pt x="9297" y="94757"/>
                  </a:moveTo>
                  <a:lnTo>
                    <a:pt x="12230" y="109425"/>
                  </a:lnTo>
                  <a:lnTo>
                    <a:pt x="15013" y="123337"/>
                  </a:lnTo>
                  <a:lnTo>
                    <a:pt x="17912" y="137830"/>
                  </a:lnTo>
                  <a:lnTo>
                    <a:pt x="20953" y="152859"/>
                  </a:lnTo>
                  <a:lnTo>
                    <a:pt x="24118" y="168035"/>
                  </a:lnTo>
                  <a:lnTo>
                    <a:pt x="27382" y="183102"/>
                  </a:lnTo>
                  <a:lnTo>
                    <a:pt x="30719" y="197967"/>
                  </a:lnTo>
                  <a:lnTo>
                    <a:pt x="34111" y="212626"/>
                  </a:lnTo>
                  <a:lnTo>
                    <a:pt x="37531" y="227110"/>
                  </a:lnTo>
                  <a:lnTo>
                    <a:pt x="40640" y="241292"/>
                  </a:lnTo>
                  <a:lnTo>
                    <a:pt x="42815" y="254903"/>
                  </a:lnTo>
                  <a:lnTo>
                    <a:pt x="43772" y="267792"/>
                  </a:lnTo>
                  <a:lnTo>
                    <a:pt x="42833" y="278388"/>
                  </a:lnTo>
                  <a:lnTo>
                    <a:pt x="39788" y="283905"/>
                  </a:lnTo>
                  <a:lnTo>
                    <a:pt x="35773" y="283799"/>
                  </a:lnTo>
                  <a:lnTo>
                    <a:pt x="31140" y="279244"/>
                  </a:lnTo>
                  <a:lnTo>
                    <a:pt x="26288" y="271563"/>
                  </a:lnTo>
                  <a:lnTo>
                    <a:pt x="21908" y="261766"/>
                  </a:lnTo>
                  <a:lnTo>
                    <a:pt x="18350" y="250553"/>
                  </a:lnTo>
                  <a:lnTo>
                    <a:pt x="15484" y="238398"/>
                  </a:lnTo>
                  <a:lnTo>
                    <a:pt x="12876" y="225613"/>
                  </a:lnTo>
                  <a:lnTo>
                    <a:pt x="10239" y="212410"/>
                  </a:lnTo>
                  <a:lnTo>
                    <a:pt x="7619" y="198929"/>
                  </a:lnTo>
                  <a:lnTo>
                    <a:pt x="5307" y="185262"/>
                  </a:lnTo>
                  <a:lnTo>
                    <a:pt x="3452" y="171471"/>
                  </a:lnTo>
                  <a:lnTo>
                    <a:pt x="2053" y="157598"/>
                  </a:lnTo>
                  <a:lnTo>
                    <a:pt x="1038" y="143670"/>
                  </a:lnTo>
                  <a:lnTo>
                    <a:pt x="325" y="129710"/>
                  </a:lnTo>
                  <a:lnTo>
                    <a:pt x="0" y="115893"/>
                  </a:lnTo>
                  <a:lnTo>
                    <a:pt x="307" y="102536"/>
                  </a:lnTo>
                  <a:lnTo>
                    <a:pt x="1331" y="89778"/>
                  </a:lnTo>
                  <a:lnTo>
                    <a:pt x="3172" y="77752"/>
                  </a:lnTo>
                  <a:lnTo>
                    <a:pt x="6011" y="66669"/>
                  </a:lnTo>
                  <a:lnTo>
                    <a:pt x="9853" y="56551"/>
                  </a:lnTo>
                  <a:lnTo>
                    <a:pt x="14722" y="47434"/>
                  </a:lnTo>
                  <a:lnTo>
                    <a:pt x="20739" y="39448"/>
                  </a:lnTo>
                  <a:lnTo>
                    <a:pt x="27861" y="32556"/>
                  </a:lnTo>
                  <a:lnTo>
                    <a:pt x="35914" y="26586"/>
                  </a:lnTo>
                  <a:lnTo>
                    <a:pt x="44688" y="21334"/>
                  </a:lnTo>
                  <a:lnTo>
                    <a:pt x="53993" y="16617"/>
                  </a:lnTo>
                  <a:lnTo>
                    <a:pt x="63604" y="12433"/>
                  </a:lnTo>
                  <a:lnTo>
                    <a:pt x="74418" y="8548"/>
                  </a:lnTo>
                  <a:lnTo>
                    <a:pt x="89619" y="4617"/>
                  </a:lnTo>
                  <a:lnTo>
                    <a:pt x="114582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6694994" y="1954615"/>
              <a:ext cx="157353" cy="272068"/>
            </a:xfrm>
            <a:custGeom>
              <a:avLst/>
              <a:gdLst/>
              <a:ahLst/>
              <a:cxnLst/>
              <a:rect l="0" t="0" r="0" b="0"/>
              <a:pathLst>
                <a:path w="157353" h="272068">
                  <a:moveTo>
                    <a:pt x="100098" y="10529"/>
                  </a:moveTo>
                  <a:lnTo>
                    <a:pt x="91364" y="16396"/>
                  </a:lnTo>
                  <a:lnTo>
                    <a:pt x="83658" y="21961"/>
                  </a:lnTo>
                  <a:lnTo>
                    <a:pt x="76255" y="27764"/>
                  </a:lnTo>
                  <a:lnTo>
                    <a:pt x="68994" y="34018"/>
                  </a:lnTo>
                  <a:lnTo>
                    <a:pt x="61816" y="40996"/>
                  </a:lnTo>
                  <a:lnTo>
                    <a:pt x="54690" y="48773"/>
                  </a:lnTo>
                  <a:lnTo>
                    <a:pt x="47600" y="57101"/>
                  </a:lnTo>
                  <a:lnTo>
                    <a:pt x="40533" y="65532"/>
                  </a:lnTo>
                  <a:lnTo>
                    <a:pt x="33487" y="73802"/>
                  </a:lnTo>
                  <a:lnTo>
                    <a:pt x="26619" y="82150"/>
                  </a:lnTo>
                  <a:lnTo>
                    <a:pt x="20234" y="91199"/>
                  </a:lnTo>
                  <a:lnTo>
                    <a:pt x="14463" y="101253"/>
                  </a:lnTo>
                  <a:lnTo>
                    <a:pt x="9436" y="112295"/>
                  </a:lnTo>
                  <a:lnTo>
                    <a:pt x="5357" y="124164"/>
                  </a:lnTo>
                  <a:lnTo>
                    <a:pt x="2253" y="136667"/>
                  </a:lnTo>
                  <a:lnTo>
                    <a:pt x="322" y="149469"/>
                  </a:lnTo>
                  <a:lnTo>
                    <a:pt x="0" y="162130"/>
                  </a:lnTo>
                  <a:lnTo>
                    <a:pt x="1372" y="174418"/>
                  </a:lnTo>
                  <a:lnTo>
                    <a:pt x="4073" y="186295"/>
                  </a:lnTo>
                  <a:lnTo>
                    <a:pt x="7486" y="197810"/>
                  </a:lnTo>
                  <a:lnTo>
                    <a:pt x="11195" y="209035"/>
                  </a:lnTo>
                  <a:lnTo>
                    <a:pt x="15309" y="219880"/>
                  </a:lnTo>
                  <a:lnTo>
                    <a:pt x="20355" y="230097"/>
                  </a:lnTo>
                  <a:lnTo>
                    <a:pt x="26563" y="239597"/>
                  </a:lnTo>
                  <a:lnTo>
                    <a:pt x="33869" y="248283"/>
                  </a:lnTo>
                  <a:lnTo>
                    <a:pt x="42076" y="255972"/>
                  </a:lnTo>
                  <a:lnTo>
                    <a:pt x="50972" y="262648"/>
                  </a:lnTo>
                  <a:lnTo>
                    <a:pt x="60370" y="267962"/>
                  </a:lnTo>
                  <a:lnTo>
                    <a:pt x="70124" y="271176"/>
                  </a:lnTo>
                  <a:lnTo>
                    <a:pt x="80120" y="272067"/>
                  </a:lnTo>
                  <a:lnTo>
                    <a:pt x="90119" y="270546"/>
                  </a:lnTo>
                  <a:lnTo>
                    <a:pt x="99761" y="266409"/>
                  </a:lnTo>
                  <a:lnTo>
                    <a:pt x="108873" y="259815"/>
                  </a:lnTo>
                  <a:lnTo>
                    <a:pt x="117468" y="251338"/>
                  </a:lnTo>
                  <a:lnTo>
                    <a:pt x="125628" y="241755"/>
                  </a:lnTo>
                  <a:lnTo>
                    <a:pt x="133444" y="231611"/>
                  </a:lnTo>
                  <a:lnTo>
                    <a:pt x="140675" y="221041"/>
                  </a:lnTo>
                  <a:lnTo>
                    <a:pt x="146780" y="209888"/>
                  </a:lnTo>
                  <a:lnTo>
                    <a:pt x="151550" y="198094"/>
                  </a:lnTo>
                  <a:lnTo>
                    <a:pt x="154921" y="185886"/>
                  </a:lnTo>
                  <a:lnTo>
                    <a:pt x="156818" y="173683"/>
                  </a:lnTo>
                  <a:lnTo>
                    <a:pt x="157352" y="161727"/>
                  </a:lnTo>
                  <a:lnTo>
                    <a:pt x="156762" y="149917"/>
                  </a:lnTo>
                  <a:lnTo>
                    <a:pt x="155312" y="137921"/>
                  </a:lnTo>
                  <a:lnTo>
                    <a:pt x="153232" y="125557"/>
                  </a:lnTo>
                  <a:lnTo>
                    <a:pt x="150702" y="112965"/>
                  </a:lnTo>
                  <a:lnTo>
                    <a:pt x="147860" y="100505"/>
                  </a:lnTo>
                  <a:lnTo>
                    <a:pt x="144797" y="88380"/>
                  </a:lnTo>
                  <a:lnTo>
                    <a:pt x="141417" y="76627"/>
                  </a:lnTo>
                  <a:lnTo>
                    <a:pt x="137464" y="65202"/>
                  </a:lnTo>
                  <a:lnTo>
                    <a:pt x="132842" y="54045"/>
                  </a:lnTo>
                  <a:lnTo>
                    <a:pt x="127722" y="43350"/>
                  </a:lnTo>
                  <a:lnTo>
                    <a:pt x="121841" y="32419"/>
                  </a:lnTo>
                  <a:lnTo>
                    <a:pt x="113561" y="19170"/>
                  </a:lnTo>
                  <a:lnTo>
                    <a:pt x="100098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6858263" y="1701931"/>
              <a:ext cx="264094" cy="530518"/>
            </a:xfrm>
            <a:custGeom>
              <a:avLst/>
              <a:gdLst/>
              <a:ahLst/>
              <a:cxnLst/>
              <a:rect l="0" t="0" r="0" b="0"/>
              <a:pathLst>
                <a:path w="264094" h="530518">
                  <a:moveTo>
                    <a:pt x="0" y="0"/>
                  </a:moveTo>
                  <a:lnTo>
                    <a:pt x="67" y="11668"/>
                  </a:lnTo>
                  <a:lnTo>
                    <a:pt x="708" y="22157"/>
                  </a:lnTo>
                  <a:lnTo>
                    <a:pt x="2005" y="32473"/>
                  </a:lnTo>
                  <a:lnTo>
                    <a:pt x="3863" y="43292"/>
                  </a:lnTo>
                  <a:lnTo>
                    <a:pt x="6180" y="55581"/>
                  </a:lnTo>
                  <a:lnTo>
                    <a:pt x="8847" y="69735"/>
                  </a:lnTo>
                  <a:lnTo>
                    <a:pt x="11770" y="85812"/>
                  </a:lnTo>
                  <a:lnTo>
                    <a:pt x="14877" y="103808"/>
                  </a:lnTo>
                  <a:lnTo>
                    <a:pt x="18113" y="123509"/>
                  </a:lnTo>
                  <a:lnTo>
                    <a:pt x="21436" y="144585"/>
                  </a:lnTo>
                  <a:lnTo>
                    <a:pt x="24821" y="166701"/>
                  </a:lnTo>
                  <a:lnTo>
                    <a:pt x="28246" y="189572"/>
                  </a:lnTo>
                  <a:lnTo>
                    <a:pt x="31700" y="212979"/>
                  </a:lnTo>
                  <a:lnTo>
                    <a:pt x="35171" y="236757"/>
                  </a:lnTo>
                  <a:lnTo>
                    <a:pt x="38656" y="260786"/>
                  </a:lnTo>
                  <a:lnTo>
                    <a:pt x="42149" y="284820"/>
                  </a:lnTo>
                  <a:lnTo>
                    <a:pt x="45647" y="308498"/>
                  </a:lnTo>
                  <a:lnTo>
                    <a:pt x="49148" y="331645"/>
                  </a:lnTo>
                  <a:lnTo>
                    <a:pt x="52653" y="354105"/>
                  </a:lnTo>
                  <a:lnTo>
                    <a:pt x="56158" y="375654"/>
                  </a:lnTo>
                  <a:lnTo>
                    <a:pt x="59661" y="396258"/>
                  </a:lnTo>
                  <a:lnTo>
                    <a:pt x="62996" y="415876"/>
                  </a:lnTo>
                  <a:lnTo>
                    <a:pt x="65856" y="434372"/>
                  </a:lnTo>
                  <a:lnTo>
                    <a:pt x="68103" y="451753"/>
                  </a:lnTo>
                  <a:lnTo>
                    <a:pt x="69422" y="467205"/>
                  </a:lnTo>
                  <a:lnTo>
                    <a:pt x="68686" y="479017"/>
                  </a:lnTo>
                  <a:lnTo>
                    <a:pt x="65653" y="485796"/>
                  </a:lnTo>
                  <a:lnTo>
                    <a:pt x="61778" y="486777"/>
                  </a:lnTo>
                  <a:lnTo>
                    <a:pt x="57767" y="482647"/>
                  </a:lnTo>
                  <a:lnTo>
                    <a:pt x="53985" y="474715"/>
                  </a:lnTo>
                  <a:lnTo>
                    <a:pt x="50779" y="464353"/>
                  </a:lnTo>
                  <a:lnTo>
                    <a:pt x="48275" y="452538"/>
                  </a:lnTo>
                  <a:lnTo>
                    <a:pt x="46585" y="440030"/>
                  </a:lnTo>
                  <a:lnTo>
                    <a:pt x="45896" y="427483"/>
                  </a:lnTo>
                  <a:lnTo>
                    <a:pt x="46210" y="415229"/>
                  </a:lnTo>
                  <a:lnTo>
                    <a:pt x="47386" y="403355"/>
                  </a:lnTo>
                  <a:lnTo>
                    <a:pt x="49237" y="391832"/>
                  </a:lnTo>
                  <a:lnTo>
                    <a:pt x="51597" y="380596"/>
                  </a:lnTo>
                  <a:lnTo>
                    <a:pt x="54483" y="369742"/>
                  </a:lnTo>
                  <a:lnTo>
                    <a:pt x="58099" y="359517"/>
                  </a:lnTo>
                  <a:lnTo>
                    <a:pt x="62508" y="350021"/>
                  </a:lnTo>
                  <a:lnTo>
                    <a:pt x="68113" y="341676"/>
                  </a:lnTo>
                  <a:lnTo>
                    <a:pt x="75697" y="335281"/>
                  </a:lnTo>
                  <a:lnTo>
                    <a:pt x="85505" y="331096"/>
                  </a:lnTo>
                  <a:lnTo>
                    <a:pt x="97162" y="328914"/>
                  </a:lnTo>
                  <a:lnTo>
                    <a:pt x="109967" y="328347"/>
                  </a:lnTo>
                  <a:lnTo>
                    <a:pt x="123388" y="329003"/>
                  </a:lnTo>
                  <a:lnTo>
                    <a:pt x="136954" y="330711"/>
                  </a:lnTo>
                  <a:lnTo>
                    <a:pt x="150202" y="333518"/>
                  </a:lnTo>
                  <a:lnTo>
                    <a:pt x="162920" y="337364"/>
                  </a:lnTo>
                  <a:lnTo>
                    <a:pt x="175102" y="342080"/>
                  </a:lnTo>
                  <a:lnTo>
                    <a:pt x="186830" y="347469"/>
                  </a:lnTo>
                  <a:lnTo>
                    <a:pt x="198201" y="353359"/>
                  </a:lnTo>
                  <a:lnTo>
                    <a:pt x="209145" y="359772"/>
                  </a:lnTo>
                  <a:lnTo>
                    <a:pt x="219430" y="366908"/>
                  </a:lnTo>
                  <a:lnTo>
                    <a:pt x="228976" y="374821"/>
                  </a:lnTo>
                  <a:lnTo>
                    <a:pt x="237693" y="383423"/>
                  </a:lnTo>
                  <a:lnTo>
                    <a:pt x="245402" y="392576"/>
                  </a:lnTo>
                  <a:lnTo>
                    <a:pt x="252096" y="402146"/>
                  </a:lnTo>
                  <a:lnTo>
                    <a:pt x="257591" y="412183"/>
                  </a:lnTo>
                  <a:lnTo>
                    <a:pt x="261460" y="422906"/>
                  </a:lnTo>
                  <a:lnTo>
                    <a:pt x="263613" y="434375"/>
                  </a:lnTo>
                  <a:lnTo>
                    <a:pt x="264093" y="446348"/>
                  </a:lnTo>
                  <a:lnTo>
                    <a:pt x="262903" y="458385"/>
                  </a:lnTo>
                  <a:lnTo>
                    <a:pt x="260206" y="470217"/>
                  </a:lnTo>
                  <a:lnTo>
                    <a:pt x="255954" y="481603"/>
                  </a:lnTo>
                  <a:lnTo>
                    <a:pt x="249829" y="492249"/>
                  </a:lnTo>
                  <a:lnTo>
                    <a:pt x="241816" y="502065"/>
                  </a:lnTo>
                  <a:lnTo>
                    <a:pt x="232011" y="510808"/>
                  </a:lnTo>
                  <a:lnTo>
                    <a:pt x="220457" y="518011"/>
                  </a:lnTo>
                  <a:lnTo>
                    <a:pt x="207354" y="523555"/>
                  </a:lnTo>
                  <a:lnTo>
                    <a:pt x="193167" y="527465"/>
                  </a:lnTo>
                  <a:lnTo>
                    <a:pt x="178508" y="529732"/>
                  </a:lnTo>
                  <a:lnTo>
                    <a:pt x="163767" y="530517"/>
                  </a:lnTo>
                  <a:lnTo>
                    <a:pt x="149279" y="530098"/>
                  </a:lnTo>
                  <a:lnTo>
                    <a:pt x="135396" y="528763"/>
                  </a:lnTo>
                  <a:lnTo>
                    <a:pt x="122255" y="526759"/>
                  </a:lnTo>
                  <a:lnTo>
                    <a:pt x="110056" y="524242"/>
                  </a:lnTo>
                  <a:lnTo>
                    <a:pt x="97868" y="520930"/>
                  </a:lnTo>
                  <a:lnTo>
                    <a:pt x="83503" y="515421"/>
                  </a:lnTo>
                  <a:lnTo>
                    <a:pt x="63171" y="50536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7153061" y="1628232"/>
              <a:ext cx="252685" cy="590550"/>
            </a:xfrm>
            <a:custGeom>
              <a:avLst/>
              <a:gdLst/>
              <a:ahLst/>
              <a:cxnLst/>
              <a:rect l="0" t="0" r="0" b="0"/>
              <a:pathLst>
                <a:path w="252685" h="590550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0" y="34476"/>
                  </a:lnTo>
                  <a:lnTo>
                    <a:pt x="0" y="47156"/>
                  </a:lnTo>
                  <a:lnTo>
                    <a:pt x="0" y="61760"/>
                  </a:lnTo>
                  <a:lnTo>
                    <a:pt x="0" y="78563"/>
                  </a:lnTo>
                  <a:lnTo>
                    <a:pt x="0" y="96873"/>
                  </a:lnTo>
                  <a:lnTo>
                    <a:pt x="0" y="115382"/>
                  </a:lnTo>
                  <a:lnTo>
                    <a:pt x="4" y="133310"/>
                  </a:lnTo>
                  <a:lnTo>
                    <a:pt x="177" y="150580"/>
                  </a:lnTo>
                  <a:lnTo>
                    <a:pt x="826" y="167543"/>
                  </a:lnTo>
                  <a:lnTo>
                    <a:pt x="2074" y="184464"/>
                  </a:lnTo>
                  <a:lnTo>
                    <a:pt x="3727" y="201303"/>
                  </a:lnTo>
                  <a:lnTo>
                    <a:pt x="5375" y="217783"/>
                  </a:lnTo>
                  <a:lnTo>
                    <a:pt x="6782" y="233772"/>
                  </a:lnTo>
                  <a:lnTo>
                    <a:pt x="8047" y="249445"/>
                  </a:lnTo>
                  <a:lnTo>
                    <a:pt x="9504" y="265189"/>
                  </a:lnTo>
                  <a:lnTo>
                    <a:pt x="11331" y="281221"/>
                  </a:lnTo>
                  <a:lnTo>
                    <a:pt x="13389" y="297430"/>
                  </a:lnTo>
                  <a:lnTo>
                    <a:pt x="15316" y="313471"/>
                  </a:lnTo>
                  <a:lnTo>
                    <a:pt x="16910" y="329168"/>
                  </a:lnTo>
                  <a:lnTo>
                    <a:pt x="18133" y="344981"/>
                  </a:lnTo>
                  <a:lnTo>
                    <a:pt x="19029" y="361882"/>
                  </a:lnTo>
                  <a:lnTo>
                    <a:pt x="19670" y="380318"/>
                  </a:lnTo>
                  <a:lnTo>
                    <a:pt x="20287" y="399768"/>
                  </a:lnTo>
                  <a:lnTo>
                    <a:pt x="21242" y="419064"/>
                  </a:lnTo>
                  <a:lnTo>
                    <a:pt x="22700" y="437523"/>
                  </a:lnTo>
                  <a:lnTo>
                    <a:pt x="24494" y="454984"/>
                  </a:lnTo>
                  <a:lnTo>
                    <a:pt x="26239" y="471544"/>
                  </a:lnTo>
                  <a:lnTo>
                    <a:pt x="27700" y="487377"/>
                  </a:lnTo>
                  <a:lnTo>
                    <a:pt x="28664" y="502501"/>
                  </a:lnTo>
                  <a:lnTo>
                    <a:pt x="28852" y="516759"/>
                  </a:lnTo>
                  <a:lnTo>
                    <a:pt x="28173" y="530048"/>
                  </a:lnTo>
                  <a:lnTo>
                    <a:pt x="25913" y="539372"/>
                  </a:lnTo>
                  <a:lnTo>
                    <a:pt x="22316" y="541347"/>
                  </a:lnTo>
                  <a:lnTo>
                    <a:pt x="19530" y="537947"/>
                  </a:lnTo>
                  <a:lnTo>
                    <a:pt x="18212" y="531416"/>
                  </a:lnTo>
                  <a:lnTo>
                    <a:pt x="18231" y="523147"/>
                  </a:lnTo>
                  <a:lnTo>
                    <a:pt x="19289" y="513916"/>
                  </a:lnTo>
                  <a:lnTo>
                    <a:pt x="21114" y="504154"/>
                  </a:lnTo>
                  <a:lnTo>
                    <a:pt x="23810" y="494254"/>
                  </a:lnTo>
                  <a:lnTo>
                    <a:pt x="27830" y="484653"/>
                  </a:lnTo>
                  <a:lnTo>
                    <a:pt x="33315" y="475551"/>
                  </a:lnTo>
                  <a:lnTo>
                    <a:pt x="40119" y="466957"/>
                  </a:lnTo>
                  <a:lnTo>
                    <a:pt x="47982" y="458795"/>
                  </a:lnTo>
                  <a:lnTo>
                    <a:pt x="56643" y="450972"/>
                  </a:lnTo>
                  <a:lnTo>
                    <a:pt x="65880" y="443564"/>
                  </a:lnTo>
                  <a:lnTo>
                    <a:pt x="75527" y="436808"/>
                  </a:lnTo>
                  <a:lnTo>
                    <a:pt x="85457" y="430779"/>
                  </a:lnTo>
                  <a:lnTo>
                    <a:pt x="95581" y="425408"/>
                  </a:lnTo>
                  <a:lnTo>
                    <a:pt x="105837" y="420566"/>
                  </a:lnTo>
                  <a:lnTo>
                    <a:pt x="116183" y="416117"/>
                  </a:lnTo>
                  <a:lnTo>
                    <a:pt x="126589" y="411790"/>
                  </a:lnTo>
                  <a:lnTo>
                    <a:pt x="137035" y="407191"/>
                  </a:lnTo>
                  <a:lnTo>
                    <a:pt x="147509" y="402128"/>
                  </a:lnTo>
                  <a:lnTo>
                    <a:pt x="158001" y="396591"/>
                  </a:lnTo>
                  <a:lnTo>
                    <a:pt x="168504" y="390649"/>
                  </a:lnTo>
                  <a:lnTo>
                    <a:pt x="179008" y="384387"/>
                  </a:lnTo>
                  <a:lnTo>
                    <a:pt x="189180" y="377725"/>
                  </a:lnTo>
                  <a:lnTo>
                    <a:pt x="198405" y="370421"/>
                  </a:lnTo>
                  <a:lnTo>
                    <a:pt x="206408" y="362402"/>
                  </a:lnTo>
                  <a:lnTo>
                    <a:pt x="212764" y="353898"/>
                  </a:lnTo>
                  <a:lnTo>
                    <a:pt x="216751" y="345344"/>
                  </a:lnTo>
                  <a:lnTo>
                    <a:pt x="218203" y="336998"/>
                  </a:lnTo>
                  <a:lnTo>
                    <a:pt x="217244" y="328938"/>
                  </a:lnTo>
                  <a:lnTo>
                    <a:pt x="214024" y="321145"/>
                  </a:lnTo>
                  <a:lnTo>
                    <a:pt x="208859" y="313584"/>
                  </a:lnTo>
                  <a:lnTo>
                    <a:pt x="201988" y="306694"/>
                  </a:lnTo>
                  <a:lnTo>
                    <a:pt x="193490" y="301351"/>
                  </a:lnTo>
                  <a:lnTo>
                    <a:pt x="183560" y="297907"/>
                  </a:lnTo>
                  <a:lnTo>
                    <a:pt x="172643" y="296240"/>
                  </a:lnTo>
                  <a:lnTo>
                    <a:pt x="161323" y="296025"/>
                  </a:lnTo>
                  <a:lnTo>
                    <a:pt x="149970" y="296927"/>
                  </a:lnTo>
                  <a:lnTo>
                    <a:pt x="138738" y="298970"/>
                  </a:lnTo>
                  <a:lnTo>
                    <a:pt x="127663" y="302536"/>
                  </a:lnTo>
                  <a:lnTo>
                    <a:pt x="116740" y="307713"/>
                  </a:lnTo>
                  <a:lnTo>
                    <a:pt x="106270" y="314476"/>
                  </a:lnTo>
                  <a:lnTo>
                    <a:pt x="96838" y="322843"/>
                  </a:lnTo>
                  <a:lnTo>
                    <a:pt x="88677" y="332660"/>
                  </a:lnTo>
                  <a:lnTo>
                    <a:pt x="81705" y="343658"/>
                  </a:lnTo>
                  <a:lnTo>
                    <a:pt x="75706" y="355558"/>
                  </a:lnTo>
                  <a:lnTo>
                    <a:pt x="70454" y="368109"/>
                  </a:lnTo>
                  <a:lnTo>
                    <a:pt x="66078" y="380959"/>
                  </a:lnTo>
                  <a:lnTo>
                    <a:pt x="63037" y="393658"/>
                  </a:lnTo>
                  <a:lnTo>
                    <a:pt x="61469" y="405981"/>
                  </a:lnTo>
                  <a:lnTo>
                    <a:pt x="61229" y="418051"/>
                  </a:lnTo>
                  <a:lnTo>
                    <a:pt x="62056" y="430230"/>
                  </a:lnTo>
                  <a:lnTo>
                    <a:pt x="63691" y="442723"/>
                  </a:lnTo>
                  <a:lnTo>
                    <a:pt x="66075" y="455574"/>
                  </a:lnTo>
                  <a:lnTo>
                    <a:pt x="69346" y="468740"/>
                  </a:lnTo>
                  <a:lnTo>
                    <a:pt x="73511" y="482153"/>
                  </a:lnTo>
                  <a:lnTo>
                    <a:pt x="78612" y="495585"/>
                  </a:lnTo>
                  <a:lnTo>
                    <a:pt x="84791" y="508676"/>
                  </a:lnTo>
                  <a:lnTo>
                    <a:pt x="92027" y="521253"/>
                  </a:lnTo>
                  <a:lnTo>
                    <a:pt x="100156" y="533154"/>
                  </a:lnTo>
                  <a:lnTo>
                    <a:pt x="108985" y="544154"/>
                  </a:lnTo>
                  <a:lnTo>
                    <a:pt x="118330" y="554216"/>
                  </a:lnTo>
                  <a:lnTo>
                    <a:pt x="128044" y="563295"/>
                  </a:lnTo>
                  <a:lnTo>
                    <a:pt x="138017" y="571256"/>
                  </a:lnTo>
                  <a:lnTo>
                    <a:pt x="148173" y="578122"/>
                  </a:lnTo>
                  <a:lnTo>
                    <a:pt x="158620" y="583735"/>
                  </a:lnTo>
                  <a:lnTo>
                    <a:pt x="169628" y="587682"/>
                  </a:lnTo>
                  <a:lnTo>
                    <a:pt x="181285" y="589893"/>
                  </a:lnTo>
                  <a:lnTo>
                    <a:pt x="193320" y="590549"/>
                  </a:lnTo>
                  <a:lnTo>
                    <a:pt x="206564" y="589876"/>
                  </a:lnTo>
                  <a:lnTo>
                    <a:pt x="224420" y="586698"/>
                  </a:lnTo>
                  <a:lnTo>
                    <a:pt x="252684" y="57906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7422190" y="1917309"/>
              <a:ext cx="288882" cy="289991"/>
            </a:xfrm>
            <a:custGeom>
              <a:avLst/>
              <a:gdLst/>
              <a:ahLst/>
              <a:cxnLst/>
              <a:rect l="0" t="0" r="0" b="0"/>
              <a:pathLst>
                <a:path w="288882" h="289991">
                  <a:moveTo>
                    <a:pt x="4612" y="68892"/>
                  </a:moveTo>
                  <a:lnTo>
                    <a:pt x="1812" y="77760"/>
                  </a:lnTo>
                  <a:lnTo>
                    <a:pt x="311" y="86747"/>
                  </a:lnTo>
                  <a:lnTo>
                    <a:pt x="0" y="96747"/>
                  </a:lnTo>
                  <a:lnTo>
                    <a:pt x="507" y="107900"/>
                  </a:lnTo>
                  <a:lnTo>
                    <a:pt x="1325" y="120360"/>
                  </a:lnTo>
                  <a:lnTo>
                    <a:pt x="2145" y="134063"/>
                  </a:lnTo>
                  <a:lnTo>
                    <a:pt x="3002" y="148480"/>
                  </a:lnTo>
                  <a:lnTo>
                    <a:pt x="4176" y="162761"/>
                  </a:lnTo>
                  <a:lnTo>
                    <a:pt x="5816" y="176441"/>
                  </a:lnTo>
                  <a:lnTo>
                    <a:pt x="7916" y="189742"/>
                  </a:lnTo>
                  <a:lnTo>
                    <a:pt x="10405" y="203353"/>
                  </a:lnTo>
                  <a:lnTo>
                    <a:pt x="13194" y="217651"/>
                  </a:lnTo>
                  <a:lnTo>
                    <a:pt x="16202" y="232375"/>
                  </a:lnTo>
                  <a:lnTo>
                    <a:pt x="19366" y="246813"/>
                  </a:lnTo>
                  <a:lnTo>
                    <a:pt x="22617" y="260493"/>
                  </a:lnTo>
                  <a:lnTo>
                    <a:pt x="25047" y="270796"/>
                  </a:lnTo>
                  <a:lnTo>
                    <a:pt x="25594" y="274368"/>
                  </a:lnTo>
                  <a:lnTo>
                    <a:pt x="24654" y="271983"/>
                  </a:lnTo>
                  <a:lnTo>
                    <a:pt x="22762" y="265301"/>
                  </a:lnTo>
                  <a:lnTo>
                    <a:pt x="20277" y="255466"/>
                  </a:lnTo>
                  <a:lnTo>
                    <a:pt x="17427" y="243315"/>
                  </a:lnTo>
                  <a:lnTo>
                    <a:pt x="14512" y="229497"/>
                  </a:lnTo>
                  <a:lnTo>
                    <a:pt x="11926" y="214502"/>
                  </a:lnTo>
                  <a:lnTo>
                    <a:pt x="9850" y="198688"/>
                  </a:lnTo>
                  <a:lnTo>
                    <a:pt x="8285" y="182313"/>
                  </a:lnTo>
                  <a:lnTo>
                    <a:pt x="7150" y="165555"/>
                  </a:lnTo>
                  <a:lnTo>
                    <a:pt x="6352" y="148543"/>
                  </a:lnTo>
                  <a:lnTo>
                    <a:pt x="5968" y="131523"/>
                  </a:lnTo>
                  <a:lnTo>
                    <a:pt x="6234" y="114862"/>
                  </a:lnTo>
                  <a:lnTo>
                    <a:pt x="7231" y="98736"/>
                  </a:lnTo>
                  <a:lnTo>
                    <a:pt x="9054" y="83466"/>
                  </a:lnTo>
                  <a:lnTo>
                    <a:pt x="11881" y="69583"/>
                  </a:lnTo>
                  <a:lnTo>
                    <a:pt x="15714" y="57259"/>
                  </a:lnTo>
                  <a:lnTo>
                    <a:pt x="20577" y="46831"/>
                  </a:lnTo>
                  <a:lnTo>
                    <a:pt x="26590" y="38947"/>
                  </a:lnTo>
                  <a:lnTo>
                    <a:pt x="33706" y="33724"/>
                  </a:lnTo>
                  <a:lnTo>
                    <a:pt x="41583" y="30995"/>
                  </a:lnTo>
                  <a:lnTo>
                    <a:pt x="49709" y="30585"/>
                  </a:lnTo>
                  <a:lnTo>
                    <a:pt x="57765" y="32165"/>
                  </a:lnTo>
                  <a:lnTo>
                    <a:pt x="65629" y="35646"/>
                  </a:lnTo>
                  <a:lnTo>
                    <a:pt x="73290" y="41247"/>
                  </a:lnTo>
                  <a:lnTo>
                    <a:pt x="80771" y="48900"/>
                  </a:lnTo>
                  <a:lnTo>
                    <a:pt x="87947" y="58291"/>
                  </a:lnTo>
                  <a:lnTo>
                    <a:pt x="94547" y="69035"/>
                  </a:lnTo>
                  <a:lnTo>
                    <a:pt x="100470" y="80780"/>
                  </a:lnTo>
                  <a:lnTo>
                    <a:pt x="105771" y="93242"/>
                  </a:lnTo>
                  <a:lnTo>
                    <a:pt x="110566" y="106205"/>
                  </a:lnTo>
                  <a:lnTo>
                    <a:pt x="114978" y="119510"/>
                  </a:lnTo>
                  <a:lnTo>
                    <a:pt x="119113" y="132884"/>
                  </a:lnTo>
                  <a:lnTo>
                    <a:pt x="123049" y="145944"/>
                  </a:lnTo>
                  <a:lnTo>
                    <a:pt x="126825" y="158432"/>
                  </a:lnTo>
                  <a:lnTo>
                    <a:pt x="129632" y="167717"/>
                  </a:lnTo>
                  <a:lnTo>
                    <a:pt x="130459" y="170439"/>
                  </a:lnTo>
                  <a:lnTo>
                    <a:pt x="129702" y="167495"/>
                  </a:lnTo>
                  <a:lnTo>
                    <a:pt x="128087" y="160652"/>
                  </a:lnTo>
                  <a:lnTo>
                    <a:pt x="126308" y="151275"/>
                  </a:lnTo>
                  <a:lnTo>
                    <a:pt x="124744" y="140269"/>
                  </a:lnTo>
                  <a:lnTo>
                    <a:pt x="123674" y="128214"/>
                  </a:lnTo>
                  <a:lnTo>
                    <a:pt x="123396" y="115478"/>
                  </a:lnTo>
                  <a:lnTo>
                    <a:pt x="123982" y="102303"/>
                  </a:lnTo>
                  <a:lnTo>
                    <a:pt x="125339" y="89005"/>
                  </a:lnTo>
                  <a:lnTo>
                    <a:pt x="127311" y="75992"/>
                  </a:lnTo>
                  <a:lnTo>
                    <a:pt x="129749" y="63456"/>
                  </a:lnTo>
                  <a:lnTo>
                    <a:pt x="132689" y="51409"/>
                  </a:lnTo>
                  <a:lnTo>
                    <a:pt x="136340" y="39778"/>
                  </a:lnTo>
                  <a:lnTo>
                    <a:pt x="140772" y="28488"/>
                  </a:lnTo>
                  <a:lnTo>
                    <a:pt x="146393" y="18108"/>
                  </a:lnTo>
                  <a:lnTo>
                    <a:pt x="153987" y="9801"/>
                  </a:lnTo>
                  <a:lnTo>
                    <a:pt x="163795" y="4036"/>
                  </a:lnTo>
                  <a:lnTo>
                    <a:pt x="175109" y="810"/>
                  </a:lnTo>
                  <a:lnTo>
                    <a:pt x="186621" y="0"/>
                  </a:lnTo>
                  <a:lnTo>
                    <a:pt x="197542" y="1285"/>
                  </a:lnTo>
                  <a:lnTo>
                    <a:pt x="207631" y="4721"/>
                  </a:lnTo>
                  <a:lnTo>
                    <a:pt x="216935" y="10817"/>
                  </a:lnTo>
                  <a:lnTo>
                    <a:pt x="225594" y="19613"/>
                  </a:lnTo>
                  <a:lnTo>
                    <a:pt x="233765" y="30584"/>
                  </a:lnTo>
                  <a:lnTo>
                    <a:pt x="241580" y="42927"/>
                  </a:lnTo>
                  <a:lnTo>
                    <a:pt x="249140" y="56050"/>
                  </a:lnTo>
                  <a:lnTo>
                    <a:pt x="256357" y="69928"/>
                  </a:lnTo>
                  <a:lnTo>
                    <a:pt x="262978" y="84980"/>
                  </a:lnTo>
                  <a:lnTo>
                    <a:pt x="268908" y="101360"/>
                  </a:lnTo>
                  <a:lnTo>
                    <a:pt x="274041" y="118783"/>
                  </a:lnTo>
                  <a:lnTo>
                    <a:pt x="278191" y="136711"/>
                  </a:lnTo>
                  <a:lnTo>
                    <a:pt x="281352" y="154769"/>
                  </a:lnTo>
                  <a:lnTo>
                    <a:pt x="283661" y="172625"/>
                  </a:lnTo>
                  <a:lnTo>
                    <a:pt x="285303" y="189914"/>
                  </a:lnTo>
                  <a:lnTo>
                    <a:pt x="286446" y="206494"/>
                  </a:lnTo>
                  <a:lnTo>
                    <a:pt x="287235" y="222194"/>
                  </a:lnTo>
                  <a:lnTo>
                    <a:pt x="287859" y="238469"/>
                  </a:lnTo>
                  <a:lnTo>
                    <a:pt x="288376" y="258983"/>
                  </a:lnTo>
                  <a:lnTo>
                    <a:pt x="288881" y="28999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7824520" y="1834194"/>
              <a:ext cx="263812" cy="362578"/>
            </a:xfrm>
            <a:custGeom>
              <a:avLst/>
              <a:gdLst/>
              <a:ahLst/>
              <a:cxnLst/>
              <a:rect l="0" t="0" r="0" b="0"/>
              <a:pathLst>
                <a:path w="263812" h="362578">
                  <a:moveTo>
                    <a:pt x="170821" y="4608"/>
                  </a:moveTo>
                  <a:lnTo>
                    <a:pt x="162020" y="1808"/>
                  </a:lnTo>
                  <a:lnTo>
                    <a:pt x="153672" y="306"/>
                  </a:lnTo>
                  <a:lnTo>
                    <a:pt x="144969" y="0"/>
                  </a:lnTo>
                  <a:lnTo>
                    <a:pt x="135675" y="679"/>
                  </a:lnTo>
                  <a:lnTo>
                    <a:pt x="125531" y="2147"/>
                  </a:lnTo>
                  <a:lnTo>
                    <a:pt x="114491" y="4220"/>
                  </a:lnTo>
                  <a:lnTo>
                    <a:pt x="102824" y="6902"/>
                  </a:lnTo>
                  <a:lnTo>
                    <a:pt x="91002" y="10374"/>
                  </a:lnTo>
                  <a:lnTo>
                    <a:pt x="79318" y="14669"/>
                  </a:lnTo>
                  <a:lnTo>
                    <a:pt x="68034" y="19687"/>
                  </a:lnTo>
                  <a:lnTo>
                    <a:pt x="57457" y="25280"/>
                  </a:lnTo>
                  <a:lnTo>
                    <a:pt x="47679" y="31307"/>
                  </a:lnTo>
                  <a:lnTo>
                    <a:pt x="38620" y="37811"/>
                  </a:lnTo>
                  <a:lnTo>
                    <a:pt x="30143" y="45009"/>
                  </a:lnTo>
                  <a:lnTo>
                    <a:pt x="22110" y="52968"/>
                  </a:lnTo>
                  <a:lnTo>
                    <a:pt x="14731" y="61770"/>
                  </a:lnTo>
                  <a:lnTo>
                    <a:pt x="8526" y="71589"/>
                  </a:lnTo>
                  <a:lnTo>
                    <a:pt x="3699" y="82411"/>
                  </a:lnTo>
                  <a:lnTo>
                    <a:pt x="628" y="93763"/>
                  </a:lnTo>
                  <a:lnTo>
                    <a:pt x="0" y="104843"/>
                  </a:lnTo>
                  <a:lnTo>
                    <a:pt x="1957" y="115207"/>
                  </a:lnTo>
                  <a:lnTo>
                    <a:pt x="6357" y="124452"/>
                  </a:lnTo>
                  <a:lnTo>
                    <a:pt x="13039" y="132057"/>
                  </a:lnTo>
                  <a:lnTo>
                    <a:pt x="21676" y="137912"/>
                  </a:lnTo>
                  <a:lnTo>
                    <a:pt x="31690" y="142387"/>
                  </a:lnTo>
                  <a:lnTo>
                    <a:pt x="42388" y="146104"/>
                  </a:lnTo>
                  <a:lnTo>
                    <a:pt x="53315" y="149503"/>
                  </a:lnTo>
                  <a:lnTo>
                    <a:pt x="64258" y="152808"/>
                  </a:lnTo>
                  <a:lnTo>
                    <a:pt x="75139" y="156116"/>
                  </a:lnTo>
                  <a:lnTo>
                    <a:pt x="85944" y="159457"/>
                  </a:lnTo>
                  <a:lnTo>
                    <a:pt x="96846" y="162839"/>
                  </a:lnTo>
                  <a:lnTo>
                    <a:pt x="108164" y="166255"/>
                  </a:lnTo>
                  <a:lnTo>
                    <a:pt x="120041" y="169698"/>
                  </a:lnTo>
                  <a:lnTo>
                    <a:pt x="132291" y="173161"/>
                  </a:lnTo>
                  <a:lnTo>
                    <a:pt x="144514" y="176639"/>
                  </a:lnTo>
                  <a:lnTo>
                    <a:pt x="156478" y="180132"/>
                  </a:lnTo>
                  <a:lnTo>
                    <a:pt x="168120" y="183800"/>
                  </a:lnTo>
                  <a:lnTo>
                    <a:pt x="179470" y="187947"/>
                  </a:lnTo>
                  <a:lnTo>
                    <a:pt x="190582" y="192703"/>
                  </a:lnTo>
                  <a:lnTo>
                    <a:pt x="201349" y="198034"/>
                  </a:lnTo>
                  <a:lnTo>
                    <a:pt x="211513" y="203837"/>
                  </a:lnTo>
                  <a:lnTo>
                    <a:pt x="220982" y="210005"/>
                  </a:lnTo>
                  <a:lnTo>
                    <a:pt x="229817" y="216604"/>
                  </a:lnTo>
                  <a:lnTo>
                    <a:pt x="238138" y="223866"/>
                  </a:lnTo>
                  <a:lnTo>
                    <a:pt x="246057" y="231862"/>
                  </a:lnTo>
                  <a:lnTo>
                    <a:pt x="253189" y="240520"/>
                  </a:lnTo>
                  <a:lnTo>
                    <a:pt x="258695" y="249710"/>
                  </a:lnTo>
                  <a:lnTo>
                    <a:pt x="262242" y="259296"/>
                  </a:lnTo>
                  <a:lnTo>
                    <a:pt x="263811" y="269003"/>
                  </a:lnTo>
                  <a:lnTo>
                    <a:pt x="263425" y="278441"/>
                  </a:lnTo>
                  <a:lnTo>
                    <a:pt x="261308" y="287416"/>
                  </a:lnTo>
                  <a:lnTo>
                    <a:pt x="257634" y="295915"/>
                  </a:lnTo>
                  <a:lnTo>
                    <a:pt x="252435" y="304010"/>
                  </a:lnTo>
                  <a:lnTo>
                    <a:pt x="245864" y="311786"/>
                  </a:lnTo>
                  <a:lnTo>
                    <a:pt x="238015" y="319162"/>
                  </a:lnTo>
                  <a:lnTo>
                    <a:pt x="228845" y="325897"/>
                  </a:lnTo>
                  <a:lnTo>
                    <a:pt x="218447" y="331910"/>
                  </a:lnTo>
                  <a:lnTo>
                    <a:pt x="206873" y="337272"/>
                  </a:lnTo>
                  <a:lnTo>
                    <a:pt x="194047" y="342107"/>
                  </a:lnTo>
                  <a:lnTo>
                    <a:pt x="180043" y="346542"/>
                  </a:lnTo>
                  <a:lnTo>
                    <a:pt x="164893" y="350521"/>
                  </a:lnTo>
                  <a:lnTo>
                    <a:pt x="148514" y="353821"/>
                  </a:lnTo>
                  <a:lnTo>
                    <a:pt x="130997" y="356376"/>
                  </a:lnTo>
                  <a:lnTo>
                    <a:pt x="113258" y="358265"/>
                  </a:lnTo>
                  <a:lnTo>
                    <a:pt x="95091" y="359821"/>
                  </a:lnTo>
                  <a:lnTo>
                    <a:pt x="73783" y="361180"/>
                  </a:lnTo>
                  <a:lnTo>
                    <a:pt x="44479" y="36257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32" name="Picture 31" descr="NBK-2908-ab5ba9.png"/>
          <p:cNvPicPr>
            <a:picLocks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39014" y="220815"/>
            <a:ext cx="8941106" cy="3608642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"/>
          <p:cNvSpPr/>
          <p:nvPr/>
        </p:nvSpPr>
        <p:spPr>
          <a:xfrm>
            <a:off x="1105925" y="242155"/>
            <a:ext cx="168024" cy="386073"/>
          </a:xfrm>
          <a:custGeom>
            <a:avLst/>
            <a:gdLst/>
            <a:ahLst/>
            <a:cxnLst/>
            <a:rect l="0" t="0" r="0" b="0"/>
            <a:pathLst>
              <a:path w="168024" h="386073">
                <a:moveTo>
                  <a:pt x="10095" y="94756"/>
                </a:moveTo>
                <a:lnTo>
                  <a:pt x="1762" y="132234"/>
                </a:lnTo>
                <a:lnTo>
                  <a:pt x="0" y="183658"/>
                </a:lnTo>
                <a:lnTo>
                  <a:pt x="7957" y="244504"/>
                </a:lnTo>
                <a:lnTo>
                  <a:pt x="15262" y="298771"/>
                </a:lnTo>
                <a:lnTo>
                  <a:pt x="19565" y="354551"/>
                </a:lnTo>
                <a:lnTo>
                  <a:pt x="20310" y="386072"/>
                </a:lnTo>
                <a:lnTo>
                  <a:pt x="20582" y="334879"/>
                </a:lnTo>
                <a:lnTo>
                  <a:pt x="19446" y="277542"/>
                </a:lnTo>
                <a:lnTo>
                  <a:pt x="12289" y="221156"/>
                </a:lnTo>
                <a:lnTo>
                  <a:pt x="10529" y="159369"/>
                </a:lnTo>
                <a:lnTo>
                  <a:pt x="21605" y="96333"/>
                </a:lnTo>
                <a:lnTo>
                  <a:pt x="24788" y="85279"/>
                </a:lnTo>
                <a:lnTo>
                  <a:pt x="37682" y="66758"/>
                </a:lnTo>
                <a:lnTo>
                  <a:pt x="55111" y="51897"/>
                </a:lnTo>
                <a:lnTo>
                  <a:pt x="117745" y="13091"/>
                </a:lnTo>
                <a:lnTo>
                  <a:pt x="144547" y="3879"/>
                </a:lnTo>
                <a:lnTo>
                  <a:pt x="168023" y="0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Freeform 2"/>
          <p:cNvSpPr/>
          <p:nvPr/>
        </p:nvSpPr>
        <p:spPr>
          <a:xfrm>
            <a:off x="1137077" y="484310"/>
            <a:ext cx="84229" cy="42115"/>
          </a:xfrm>
          <a:custGeom>
            <a:avLst/>
            <a:gdLst/>
            <a:ahLst/>
            <a:cxnLst/>
            <a:rect l="0" t="0" r="0" b="0"/>
            <a:pathLst>
              <a:path w="84229" h="42115">
                <a:moveTo>
                  <a:pt x="84228" y="0"/>
                </a:moveTo>
                <a:lnTo>
                  <a:pt x="23355" y="31209"/>
                </a:lnTo>
                <a:lnTo>
                  <a:pt x="0" y="42114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Freeform 3"/>
          <p:cNvSpPr/>
          <p:nvPr/>
        </p:nvSpPr>
        <p:spPr>
          <a:xfrm>
            <a:off x="1263419" y="526424"/>
            <a:ext cx="42115" cy="94758"/>
          </a:xfrm>
          <a:custGeom>
            <a:avLst/>
            <a:gdLst/>
            <a:ahLst/>
            <a:cxnLst/>
            <a:rect l="0" t="0" r="0" b="0"/>
            <a:pathLst>
              <a:path w="42115" h="94758">
                <a:moveTo>
                  <a:pt x="0" y="0"/>
                </a:moveTo>
                <a:lnTo>
                  <a:pt x="22877" y="25217"/>
                </a:lnTo>
                <a:lnTo>
                  <a:pt x="35894" y="53875"/>
                </a:lnTo>
                <a:lnTo>
                  <a:pt x="42114" y="94757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reeform 4"/>
          <p:cNvSpPr/>
          <p:nvPr/>
        </p:nvSpPr>
        <p:spPr>
          <a:xfrm>
            <a:off x="1295005" y="400082"/>
            <a:ext cx="10529" cy="1"/>
          </a:xfrm>
          <a:custGeom>
            <a:avLst/>
            <a:gdLst/>
            <a:ahLst/>
            <a:cxnLst/>
            <a:rect l="0" t="0" r="0" b="0"/>
            <a:pathLst>
              <a:path w="10529" h="1">
                <a:moveTo>
                  <a:pt x="10528" y="0"/>
                </a:moveTo>
                <a:lnTo>
                  <a:pt x="0" y="0"/>
                </a:lnTo>
              </a:path>
            </a:pathLst>
          </a:custGeom>
          <a:ln w="38099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reeform 5"/>
          <p:cNvSpPr/>
          <p:nvPr/>
        </p:nvSpPr>
        <p:spPr>
          <a:xfrm>
            <a:off x="1379233" y="452725"/>
            <a:ext cx="73700" cy="128939"/>
          </a:xfrm>
          <a:custGeom>
            <a:avLst/>
            <a:gdLst/>
            <a:ahLst/>
            <a:cxnLst/>
            <a:rect l="0" t="0" r="0" b="0"/>
            <a:pathLst>
              <a:path w="73700" h="128939">
                <a:moveTo>
                  <a:pt x="0" y="73699"/>
                </a:moveTo>
                <a:lnTo>
                  <a:pt x="14654" y="126727"/>
                </a:lnTo>
                <a:lnTo>
                  <a:pt x="16788" y="128938"/>
                </a:lnTo>
                <a:lnTo>
                  <a:pt x="18211" y="125733"/>
                </a:lnTo>
                <a:lnTo>
                  <a:pt x="18622" y="110864"/>
                </a:lnTo>
                <a:lnTo>
                  <a:pt x="14616" y="81591"/>
                </a:lnTo>
                <a:lnTo>
                  <a:pt x="17414" y="56930"/>
                </a:lnTo>
                <a:lnTo>
                  <a:pt x="25677" y="36611"/>
                </a:lnTo>
                <a:lnTo>
                  <a:pt x="31156" y="27916"/>
                </a:lnTo>
                <a:lnTo>
                  <a:pt x="46602" y="15137"/>
                </a:lnTo>
                <a:lnTo>
                  <a:pt x="73699" y="0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Freeform 6"/>
          <p:cNvSpPr/>
          <p:nvPr/>
        </p:nvSpPr>
        <p:spPr>
          <a:xfrm>
            <a:off x="1536058" y="468193"/>
            <a:ext cx="85605" cy="144862"/>
          </a:xfrm>
          <a:custGeom>
            <a:avLst/>
            <a:gdLst/>
            <a:ahLst/>
            <a:cxnLst/>
            <a:rect l="0" t="0" r="0" b="0"/>
            <a:pathLst>
              <a:path w="85605" h="144862">
                <a:moveTo>
                  <a:pt x="64273" y="5589"/>
                </a:moveTo>
                <a:lnTo>
                  <a:pt x="47506" y="0"/>
                </a:lnTo>
                <a:lnTo>
                  <a:pt x="29915" y="375"/>
                </a:lnTo>
                <a:lnTo>
                  <a:pt x="20311" y="2113"/>
                </a:lnTo>
                <a:lnTo>
                  <a:pt x="12738" y="6781"/>
                </a:lnTo>
                <a:lnTo>
                  <a:pt x="1204" y="21327"/>
                </a:lnTo>
                <a:lnTo>
                  <a:pt x="0" y="28949"/>
                </a:lnTo>
                <a:lnTo>
                  <a:pt x="1538" y="36370"/>
                </a:lnTo>
                <a:lnTo>
                  <a:pt x="4902" y="43657"/>
                </a:lnTo>
                <a:lnTo>
                  <a:pt x="26405" y="65092"/>
                </a:lnTo>
                <a:lnTo>
                  <a:pt x="80114" y="98285"/>
                </a:lnTo>
                <a:lnTo>
                  <a:pt x="84192" y="105991"/>
                </a:lnTo>
                <a:lnTo>
                  <a:pt x="85604" y="123912"/>
                </a:lnTo>
                <a:lnTo>
                  <a:pt x="82003" y="131264"/>
                </a:lnTo>
                <a:lnTo>
                  <a:pt x="68644" y="142553"/>
                </a:lnTo>
                <a:lnTo>
                  <a:pt x="60168" y="144861"/>
                </a:lnTo>
                <a:lnTo>
                  <a:pt x="22159" y="142459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1695088" y="305326"/>
            <a:ext cx="10529" cy="284270"/>
          </a:xfrm>
          <a:custGeom>
            <a:avLst/>
            <a:gdLst/>
            <a:ahLst/>
            <a:cxnLst/>
            <a:rect l="0" t="0" r="0" b="0"/>
            <a:pathLst>
              <a:path w="10529" h="284270">
                <a:moveTo>
                  <a:pt x="0" y="0"/>
                </a:moveTo>
                <a:lnTo>
                  <a:pt x="0" y="57264"/>
                </a:lnTo>
                <a:lnTo>
                  <a:pt x="0" y="106654"/>
                </a:lnTo>
                <a:lnTo>
                  <a:pt x="5589" y="164567"/>
                </a:lnTo>
                <a:lnTo>
                  <a:pt x="9552" y="218207"/>
                </a:lnTo>
                <a:lnTo>
                  <a:pt x="10335" y="264504"/>
                </a:lnTo>
                <a:lnTo>
                  <a:pt x="10528" y="284269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8"/>
          <p:cNvSpPr/>
          <p:nvPr/>
        </p:nvSpPr>
        <p:spPr>
          <a:xfrm>
            <a:off x="1652974" y="389554"/>
            <a:ext cx="105286" cy="10529"/>
          </a:xfrm>
          <a:custGeom>
            <a:avLst/>
            <a:gdLst/>
            <a:ahLst/>
            <a:cxnLst/>
            <a:rect l="0" t="0" r="0" b="0"/>
            <a:pathLst>
              <a:path w="105286" h="10529">
                <a:moveTo>
                  <a:pt x="105285" y="0"/>
                </a:moveTo>
                <a:lnTo>
                  <a:pt x="62593" y="3119"/>
                </a:lnTo>
                <a:lnTo>
                  <a:pt x="0" y="10528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 9"/>
          <p:cNvSpPr/>
          <p:nvPr/>
        </p:nvSpPr>
        <p:spPr>
          <a:xfrm>
            <a:off x="1947783" y="484010"/>
            <a:ext cx="105943" cy="326463"/>
          </a:xfrm>
          <a:custGeom>
            <a:avLst/>
            <a:gdLst/>
            <a:ahLst/>
            <a:cxnLst/>
            <a:rect l="0" t="0" r="0" b="0"/>
            <a:pathLst>
              <a:path w="105943" h="326463">
                <a:moveTo>
                  <a:pt x="21046" y="105585"/>
                </a:moveTo>
                <a:lnTo>
                  <a:pt x="13810" y="133142"/>
                </a:lnTo>
                <a:lnTo>
                  <a:pt x="11167" y="189364"/>
                </a:lnTo>
                <a:lnTo>
                  <a:pt x="10646" y="245877"/>
                </a:lnTo>
                <a:lnTo>
                  <a:pt x="9373" y="300930"/>
                </a:lnTo>
                <a:lnTo>
                  <a:pt x="4939" y="324596"/>
                </a:lnTo>
                <a:lnTo>
                  <a:pt x="3289" y="326462"/>
                </a:lnTo>
                <a:lnTo>
                  <a:pt x="278" y="265000"/>
                </a:lnTo>
                <a:lnTo>
                  <a:pt x="46" y="210471"/>
                </a:lnTo>
                <a:lnTo>
                  <a:pt x="0" y="149050"/>
                </a:lnTo>
                <a:lnTo>
                  <a:pt x="8396" y="88998"/>
                </a:lnTo>
                <a:lnTo>
                  <a:pt x="24440" y="35195"/>
                </a:lnTo>
                <a:lnTo>
                  <a:pt x="30327" y="23564"/>
                </a:lnTo>
                <a:lnTo>
                  <a:pt x="46228" y="7520"/>
                </a:lnTo>
                <a:lnTo>
                  <a:pt x="55381" y="1604"/>
                </a:lnTo>
                <a:lnTo>
                  <a:pt x="63823" y="0"/>
                </a:lnTo>
                <a:lnTo>
                  <a:pt x="71791" y="1270"/>
                </a:lnTo>
                <a:lnTo>
                  <a:pt x="79442" y="4456"/>
                </a:lnTo>
                <a:lnTo>
                  <a:pt x="101389" y="25708"/>
                </a:lnTo>
                <a:lnTo>
                  <a:pt x="105024" y="34787"/>
                </a:lnTo>
                <a:lnTo>
                  <a:pt x="105942" y="54232"/>
                </a:lnTo>
                <a:lnTo>
                  <a:pt x="99883" y="84910"/>
                </a:lnTo>
                <a:lnTo>
                  <a:pt x="87670" y="102636"/>
                </a:lnTo>
                <a:lnTo>
                  <a:pt x="42103" y="137171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Freeform 10"/>
          <p:cNvSpPr/>
          <p:nvPr/>
        </p:nvSpPr>
        <p:spPr>
          <a:xfrm>
            <a:off x="2134907" y="484310"/>
            <a:ext cx="136346" cy="121781"/>
          </a:xfrm>
          <a:custGeom>
            <a:avLst/>
            <a:gdLst/>
            <a:ahLst/>
            <a:cxnLst/>
            <a:rect l="0" t="0" r="0" b="0"/>
            <a:pathLst>
              <a:path w="136346" h="121781">
                <a:moveTo>
                  <a:pt x="97134" y="31586"/>
                </a:moveTo>
                <a:lnTo>
                  <a:pt x="85956" y="20408"/>
                </a:lnTo>
                <a:lnTo>
                  <a:pt x="77983" y="18285"/>
                </a:lnTo>
                <a:lnTo>
                  <a:pt x="45576" y="20886"/>
                </a:lnTo>
                <a:lnTo>
                  <a:pt x="23917" y="26050"/>
                </a:lnTo>
                <a:lnTo>
                  <a:pt x="15567" y="31405"/>
                </a:lnTo>
                <a:lnTo>
                  <a:pt x="3171" y="46713"/>
                </a:lnTo>
                <a:lnTo>
                  <a:pt x="0" y="68335"/>
                </a:lnTo>
                <a:lnTo>
                  <a:pt x="793" y="80652"/>
                </a:lnTo>
                <a:lnTo>
                  <a:pt x="11032" y="100576"/>
                </a:lnTo>
                <a:lnTo>
                  <a:pt x="18676" y="109165"/>
                </a:lnTo>
                <a:lnTo>
                  <a:pt x="39647" y="118708"/>
                </a:lnTo>
                <a:lnTo>
                  <a:pt x="63395" y="121780"/>
                </a:lnTo>
                <a:lnTo>
                  <a:pt x="85649" y="119245"/>
                </a:lnTo>
                <a:lnTo>
                  <a:pt x="104118" y="111100"/>
                </a:lnTo>
                <a:lnTo>
                  <a:pt x="112318" y="105652"/>
                </a:lnTo>
                <a:lnTo>
                  <a:pt x="124550" y="90241"/>
                </a:lnTo>
                <a:lnTo>
                  <a:pt x="132715" y="70523"/>
                </a:lnTo>
                <a:lnTo>
                  <a:pt x="136345" y="46162"/>
                </a:lnTo>
                <a:lnTo>
                  <a:pt x="131718" y="25976"/>
                </a:lnTo>
                <a:lnTo>
                  <a:pt x="123033" y="11545"/>
                </a:lnTo>
                <a:lnTo>
                  <a:pt x="107663" y="0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Freeform 11"/>
          <p:cNvSpPr/>
          <p:nvPr/>
        </p:nvSpPr>
        <p:spPr>
          <a:xfrm>
            <a:off x="2328369" y="465449"/>
            <a:ext cx="119129" cy="138117"/>
          </a:xfrm>
          <a:custGeom>
            <a:avLst/>
            <a:gdLst/>
            <a:ahLst/>
            <a:cxnLst/>
            <a:rect l="0" t="0" r="0" b="0"/>
            <a:pathLst>
              <a:path w="119129" h="138117">
                <a:moveTo>
                  <a:pt x="93185" y="8333"/>
                </a:moveTo>
                <a:lnTo>
                  <a:pt x="55707" y="0"/>
                </a:lnTo>
                <a:lnTo>
                  <a:pt x="32074" y="1120"/>
                </a:lnTo>
                <a:lnTo>
                  <a:pt x="9873" y="9416"/>
                </a:lnTo>
                <a:lnTo>
                  <a:pt x="3718" y="17244"/>
                </a:lnTo>
                <a:lnTo>
                  <a:pt x="0" y="38420"/>
                </a:lnTo>
                <a:lnTo>
                  <a:pt x="2985" y="47108"/>
                </a:lnTo>
                <a:lnTo>
                  <a:pt x="15662" y="59881"/>
                </a:lnTo>
                <a:lnTo>
                  <a:pt x="53565" y="77614"/>
                </a:lnTo>
                <a:lnTo>
                  <a:pt x="112953" y="101540"/>
                </a:lnTo>
                <a:lnTo>
                  <a:pt x="118062" y="107906"/>
                </a:lnTo>
                <a:lnTo>
                  <a:pt x="119128" y="114489"/>
                </a:lnTo>
                <a:lnTo>
                  <a:pt x="117500" y="121218"/>
                </a:lnTo>
                <a:lnTo>
                  <a:pt x="112904" y="126873"/>
                </a:lnTo>
                <a:lnTo>
                  <a:pt x="98440" y="136277"/>
                </a:lnTo>
                <a:lnTo>
                  <a:pt x="77193" y="138116"/>
                </a:lnTo>
                <a:lnTo>
                  <a:pt x="19485" y="134675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Freeform 12"/>
          <p:cNvSpPr/>
          <p:nvPr/>
        </p:nvSpPr>
        <p:spPr>
          <a:xfrm>
            <a:off x="2518506" y="294797"/>
            <a:ext cx="8334" cy="336913"/>
          </a:xfrm>
          <a:custGeom>
            <a:avLst/>
            <a:gdLst/>
            <a:ahLst/>
            <a:cxnLst/>
            <a:rect l="0" t="0" r="0" b="0"/>
            <a:pathLst>
              <a:path w="8334" h="336913">
                <a:moveTo>
                  <a:pt x="8333" y="0"/>
                </a:moveTo>
                <a:lnTo>
                  <a:pt x="0" y="37478"/>
                </a:lnTo>
                <a:lnTo>
                  <a:pt x="3827" y="94491"/>
                </a:lnTo>
                <a:lnTo>
                  <a:pt x="6998" y="150440"/>
                </a:lnTo>
                <a:lnTo>
                  <a:pt x="7938" y="200293"/>
                </a:lnTo>
                <a:lnTo>
                  <a:pt x="8255" y="259060"/>
                </a:lnTo>
                <a:lnTo>
                  <a:pt x="8318" y="309489"/>
                </a:lnTo>
                <a:lnTo>
                  <a:pt x="8333" y="336912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Freeform 13"/>
          <p:cNvSpPr/>
          <p:nvPr/>
        </p:nvSpPr>
        <p:spPr>
          <a:xfrm>
            <a:off x="2463668" y="421139"/>
            <a:ext cx="147400" cy="31587"/>
          </a:xfrm>
          <a:custGeom>
            <a:avLst/>
            <a:gdLst/>
            <a:ahLst/>
            <a:cxnLst/>
            <a:rect l="0" t="0" r="0" b="0"/>
            <a:pathLst>
              <a:path w="147400" h="31587">
                <a:moveTo>
                  <a:pt x="147399" y="0"/>
                </a:moveTo>
                <a:lnTo>
                  <a:pt x="109921" y="8334"/>
                </a:lnTo>
                <a:lnTo>
                  <a:pt x="58498" y="15684"/>
                </a:lnTo>
                <a:lnTo>
                  <a:pt x="0" y="31586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Freeform 14"/>
          <p:cNvSpPr/>
          <p:nvPr/>
        </p:nvSpPr>
        <p:spPr>
          <a:xfrm>
            <a:off x="2621595" y="451251"/>
            <a:ext cx="121578" cy="169931"/>
          </a:xfrm>
          <a:custGeom>
            <a:avLst/>
            <a:gdLst/>
            <a:ahLst/>
            <a:cxnLst/>
            <a:rect l="0" t="0" r="0" b="0"/>
            <a:pathLst>
              <a:path w="121578" h="169931">
                <a:moveTo>
                  <a:pt x="0" y="85702"/>
                </a:moveTo>
                <a:lnTo>
                  <a:pt x="42692" y="82582"/>
                </a:lnTo>
                <a:lnTo>
                  <a:pt x="93663" y="66574"/>
                </a:lnTo>
                <a:lnTo>
                  <a:pt x="110258" y="55364"/>
                </a:lnTo>
                <a:lnTo>
                  <a:pt x="115620" y="46759"/>
                </a:lnTo>
                <a:lnTo>
                  <a:pt x="121577" y="24720"/>
                </a:lnTo>
                <a:lnTo>
                  <a:pt x="119656" y="15802"/>
                </a:lnTo>
                <a:lnTo>
                  <a:pt x="114866" y="8686"/>
                </a:lnTo>
                <a:lnTo>
                  <a:pt x="108163" y="2773"/>
                </a:lnTo>
                <a:lnTo>
                  <a:pt x="99015" y="0"/>
                </a:lnTo>
                <a:lnTo>
                  <a:pt x="76372" y="39"/>
                </a:lnTo>
                <a:lnTo>
                  <a:pt x="42906" y="12227"/>
                </a:lnTo>
                <a:lnTo>
                  <a:pt x="16353" y="36246"/>
                </a:lnTo>
                <a:lnTo>
                  <a:pt x="7268" y="58652"/>
                </a:lnTo>
                <a:lnTo>
                  <a:pt x="4846" y="71178"/>
                </a:lnTo>
                <a:lnTo>
                  <a:pt x="8393" y="94455"/>
                </a:lnTo>
                <a:lnTo>
                  <a:pt x="23544" y="124170"/>
                </a:lnTo>
                <a:lnTo>
                  <a:pt x="45971" y="147793"/>
                </a:lnTo>
                <a:lnTo>
                  <a:pt x="55214" y="155172"/>
                </a:lnTo>
                <a:lnTo>
                  <a:pt x="77962" y="163371"/>
                </a:lnTo>
                <a:lnTo>
                  <a:pt x="115814" y="169930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Freeform 15"/>
          <p:cNvSpPr/>
          <p:nvPr/>
        </p:nvSpPr>
        <p:spPr>
          <a:xfrm>
            <a:off x="2842694" y="410611"/>
            <a:ext cx="115814" cy="202169"/>
          </a:xfrm>
          <a:custGeom>
            <a:avLst/>
            <a:gdLst/>
            <a:ahLst/>
            <a:cxnLst/>
            <a:rect l="0" t="0" r="0" b="0"/>
            <a:pathLst>
              <a:path w="115814" h="202169">
                <a:moveTo>
                  <a:pt x="0" y="105285"/>
                </a:moveTo>
                <a:lnTo>
                  <a:pt x="2340" y="144973"/>
                </a:lnTo>
                <a:lnTo>
                  <a:pt x="25172" y="202168"/>
                </a:lnTo>
                <a:lnTo>
                  <a:pt x="23665" y="192408"/>
                </a:lnTo>
                <a:lnTo>
                  <a:pt x="4734" y="143274"/>
                </a:lnTo>
                <a:lnTo>
                  <a:pt x="3274" y="118660"/>
                </a:lnTo>
                <a:lnTo>
                  <a:pt x="14931" y="63546"/>
                </a:lnTo>
                <a:lnTo>
                  <a:pt x="27693" y="45400"/>
                </a:lnTo>
                <a:lnTo>
                  <a:pt x="45063" y="30706"/>
                </a:lnTo>
                <a:lnTo>
                  <a:pt x="106628" y="3479"/>
                </a:lnTo>
                <a:lnTo>
                  <a:pt x="115813" y="0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2" name="Group 21"/>
          <p:cNvGrpSpPr/>
          <p:nvPr/>
        </p:nvGrpSpPr>
        <p:grpSpPr>
          <a:xfrm>
            <a:off x="1973371" y="825236"/>
            <a:ext cx="764824" cy="810696"/>
            <a:chOff x="1973371" y="825236"/>
            <a:chExt cx="764824" cy="810696"/>
          </a:xfrm>
        </p:grpSpPr>
        <p:sp>
          <p:nvSpPr>
            <p:cNvPr id="17" name="Freeform 16"/>
            <p:cNvSpPr/>
            <p:nvPr/>
          </p:nvSpPr>
          <p:spPr>
            <a:xfrm>
              <a:off x="2219550" y="825236"/>
              <a:ext cx="199965" cy="318192"/>
            </a:xfrm>
            <a:custGeom>
              <a:avLst/>
              <a:gdLst/>
              <a:ahLst/>
              <a:cxnLst/>
              <a:rect l="0" t="0" r="0" b="0"/>
              <a:pathLst>
                <a:path w="199965" h="318192">
                  <a:moveTo>
                    <a:pt x="105208" y="0"/>
                  </a:moveTo>
                  <a:lnTo>
                    <a:pt x="96874" y="37478"/>
                  </a:lnTo>
                  <a:lnTo>
                    <a:pt x="95113" y="94491"/>
                  </a:lnTo>
                  <a:lnTo>
                    <a:pt x="94765" y="153673"/>
                  </a:lnTo>
                  <a:lnTo>
                    <a:pt x="94696" y="210423"/>
                  </a:lnTo>
                  <a:lnTo>
                    <a:pt x="89093" y="266693"/>
                  </a:lnTo>
                  <a:lnTo>
                    <a:pt x="85615" y="308828"/>
                  </a:lnTo>
                  <a:lnTo>
                    <a:pt x="82787" y="315849"/>
                  </a:lnTo>
                  <a:lnTo>
                    <a:pt x="78563" y="318191"/>
                  </a:lnTo>
                  <a:lnTo>
                    <a:pt x="73406" y="317412"/>
                  </a:lnTo>
                  <a:lnTo>
                    <a:pt x="68799" y="313384"/>
                  </a:lnTo>
                  <a:lnTo>
                    <a:pt x="52999" y="281702"/>
                  </a:lnTo>
                  <a:lnTo>
                    <a:pt x="23213" y="220873"/>
                  </a:lnTo>
                  <a:lnTo>
                    <a:pt x="0" y="174276"/>
                  </a:lnTo>
                  <a:lnTo>
                    <a:pt x="1144" y="173506"/>
                  </a:lnTo>
                  <a:lnTo>
                    <a:pt x="4247" y="175332"/>
                  </a:lnTo>
                  <a:lnTo>
                    <a:pt x="39215" y="231692"/>
                  </a:lnTo>
                  <a:lnTo>
                    <a:pt x="87700" y="294608"/>
                  </a:lnTo>
                  <a:lnTo>
                    <a:pt x="101716" y="310701"/>
                  </a:lnTo>
                  <a:lnTo>
                    <a:pt x="109899" y="314759"/>
                  </a:lnTo>
                  <a:lnTo>
                    <a:pt x="128350" y="316148"/>
                  </a:lnTo>
                  <a:lnTo>
                    <a:pt x="137013" y="312541"/>
                  </a:lnTo>
                  <a:lnTo>
                    <a:pt x="160385" y="290697"/>
                  </a:lnTo>
                  <a:lnTo>
                    <a:pt x="199964" y="2316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1973371" y="1308041"/>
              <a:ext cx="119761" cy="327891"/>
            </a:xfrm>
            <a:custGeom>
              <a:avLst/>
              <a:gdLst/>
              <a:ahLst/>
              <a:cxnLst/>
              <a:rect l="0" t="0" r="0" b="0"/>
              <a:pathLst>
                <a:path w="119761" h="327891">
                  <a:moveTo>
                    <a:pt x="77646" y="106791"/>
                  </a:moveTo>
                  <a:lnTo>
                    <a:pt x="94413" y="101202"/>
                  </a:lnTo>
                  <a:lnTo>
                    <a:pt x="105765" y="89099"/>
                  </a:lnTo>
                  <a:lnTo>
                    <a:pt x="113540" y="70852"/>
                  </a:lnTo>
                  <a:lnTo>
                    <a:pt x="116995" y="47145"/>
                  </a:lnTo>
                  <a:lnTo>
                    <a:pt x="112292" y="27249"/>
                  </a:lnTo>
                  <a:lnTo>
                    <a:pt x="107762" y="18668"/>
                  </a:lnTo>
                  <a:lnTo>
                    <a:pt x="93370" y="6014"/>
                  </a:lnTo>
                  <a:lnTo>
                    <a:pt x="84619" y="1002"/>
                  </a:lnTo>
                  <a:lnTo>
                    <a:pt x="75276" y="0"/>
                  </a:lnTo>
                  <a:lnTo>
                    <a:pt x="55535" y="5126"/>
                  </a:lnTo>
                  <a:lnTo>
                    <a:pt x="30280" y="21166"/>
                  </a:lnTo>
                  <a:lnTo>
                    <a:pt x="18380" y="37150"/>
                  </a:lnTo>
                  <a:lnTo>
                    <a:pt x="1208" y="76007"/>
                  </a:lnTo>
                  <a:lnTo>
                    <a:pt x="0" y="99739"/>
                  </a:lnTo>
                  <a:lnTo>
                    <a:pt x="4532" y="124714"/>
                  </a:lnTo>
                  <a:lnTo>
                    <a:pt x="14345" y="147512"/>
                  </a:lnTo>
                  <a:lnTo>
                    <a:pt x="22577" y="154996"/>
                  </a:lnTo>
                  <a:lnTo>
                    <a:pt x="44202" y="163310"/>
                  </a:lnTo>
                  <a:lnTo>
                    <a:pt x="54180" y="163188"/>
                  </a:lnTo>
                  <a:lnTo>
                    <a:pt x="71506" y="156813"/>
                  </a:lnTo>
                  <a:lnTo>
                    <a:pt x="94414" y="134481"/>
                  </a:lnTo>
                  <a:lnTo>
                    <a:pt x="112370" y="102512"/>
                  </a:lnTo>
                  <a:lnTo>
                    <a:pt x="112494" y="103939"/>
                  </a:lnTo>
                  <a:lnTo>
                    <a:pt x="109876" y="142623"/>
                  </a:lnTo>
                  <a:lnTo>
                    <a:pt x="116594" y="198184"/>
                  </a:lnTo>
                  <a:lnTo>
                    <a:pt x="119134" y="257338"/>
                  </a:lnTo>
                  <a:lnTo>
                    <a:pt x="119574" y="298407"/>
                  </a:lnTo>
                  <a:lnTo>
                    <a:pt x="119760" y="327890"/>
                  </a:lnTo>
                </a:path>
              </a:pathLst>
            </a:custGeom>
            <a:ln w="38099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2208944" y="1604345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2328600" y="1272312"/>
              <a:ext cx="121954" cy="363620"/>
            </a:xfrm>
            <a:custGeom>
              <a:avLst/>
              <a:gdLst/>
              <a:ahLst/>
              <a:cxnLst/>
              <a:rect l="0" t="0" r="0" b="0"/>
              <a:pathLst>
                <a:path w="121954" h="363620">
                  <a:moveTo>
                    <a:pt x="80386" y="142520"/>
                  </a:moveTo>
                  <a:lnTo>
                    <a:pt x="109694" y="107623"/>
                  </a:lnTo>
                  <a:lnTo>
                    <a:pt x="116808" y="85286"/>
                  </a:lnTo>
                  <a:lnTo>
                    <a:pt x="118705" y="72779"/>
                  </a:lnTo>
                  <a:lnTo>
                    <a:pt x="114574" y="49523"/>
                  </a:lnTo>
                  <a:lnTo>
                    <a:pt x="103769" y="28658"/>
                  </a:lnTo>
                  <a:lnTo>
                    <a:pt x="87269" y="11586"/>
                  </a:lnTo>
                  <a:lnTo>
                    <a:pt x="65118" y="2439"/>
                  </a:lnTo>
                  <a:lnTo>
                    <a:pt x="52659" y="0"/>
                  </a:lnTo>
                  <a:lnTo>
                    <a:pt x="43184" y="1883"/>
                  </a:lnTo>
                  <a:lnTo>
                    <a:pt x="35697" y="6648"/>
                  </a:lnTo>
                  <a:lnTo>
                    <a:pt x="16452" y="33242"/>
                  </a:lnTo>
                  <a:lnTo>
                    <a:pt x="5177" y="58857"/>
                  </a:lnTo>
                  <a:lnTo>
                    <a:pt x="0" y="103823"/>
                  </a:lnTo>
                  <a:lnTo>
                    <a:pt x="2935" y="128831"/>
                  </a:lnTo>
                  <a:lnTo>
                    <a:pt x="11258" y="148524"/>
                  </a:lnTo>
                  <a:lnTo>
                    <a:pt x="16753" y="157052"/>
                  </a:lnTo>
                  <a:lnTo>
                    <a:pt x="25096" y="162736"/>
                  </a:lnTo>
                  <a:lnTo>
                    <a:pt x="46843" y="169053"/>
                  </a:lnTo>
                  <a:lnTo>
                    <a:pt x="56854" y="167227"/>
                  </a:lnTo>
                  <a:lnTo>
                    <a:pt x="74217" y="155841"/>
                  </a:lnTo>
                  <a:lnTo>
                    <a:pt x="103257" y="119935"/>
                  </a:lnTo>
                  <a:lnTo>
                    <a:pt x="113168" y="99727"/>
                  </a:lnTo>
                  <a:lnTo>
                    <a:pt x="116278" y="97614"/>
                  </a:lnTo>
                  <a:lnTo>
                    <a:pt x="118352" y="100884"/>
                  </a:lnTo>
                  <a:lnTo>
                    <a:pt x="121953" y="159611"/>
                  </a:lnTo>
                  <a:lnTo>
                    <a:pt x="119272" y="216129"/>
                  </a:lnTo>
                  <a:lnTo>
                    <a:pt x="113413" y="277943"/>
                  </a:lnTo>
                  <a:lnTo>
                    <a:pt x="111086" y="334564"/>
                  </a:lnTo>
                  <a:lnTo>
                    <a:pt x="101443" y="36361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2569751" y="1283105"/>
              <a:ext cx="168444" cy="346023"/>
            </a:xfrm>
            <a:custGeom>
              <a:avLst/>
              <a:gdLst/>
              <a:ahLst/>
              <a:cxnLst/>
              <a:rect l="0" t="0" r="0" b="0"/>
              <a:pathLst>
                <a:path w="168444" h="346023">
                  <a:moveTo>
                    <a:pt x="155090" y="58028"/>
                  </a:moveTo>
                  <a:lnTo>
                    <a:pt x="120343" y="95114"/>
                  </a:lnTo>
                  <a:lnTo>
                    <a:pt x="93856" y="148570"/>
                  </a:lnTo>
                  <a:lnTo>
                    <a:pt x="63246" y="204872"/>
                  </a:lnTo>
                  <a:lnTo>
                    <a:pt x="46870" y="253020"/>
                  </a:lnTo>
                  <a:lnTo>
                    <a:pt x="47115" y="293748"/>
                  </a:lnTo>
                  <a:lnTo>
                    <a:pt x="60186" y="329862"/>
                  </a:lnTo>
                  <a:lnTo>
                    <a:pt x="68424" y="337517"/>
                  </a:lnTo>
                  <a:lnTo>
                    <a:pt x="90055" y="346022"/>
                  </a:lnTo>
                  <a:lnTo>
                    <a:pt x="100035" y="345950"/>
                  </a:lnTo>
                  <a:lnTo>
                    <a:pt x="117363" y="339631"/>
                  </a:lnTo>
                  <a:lnTo>
                    <a:pt x="140272" y="322920"/>
                  </a:lnTo>
                  <a:lnTo>
                    <a:pt x="156288" y="297561"/>
                  </a:lnTo>
                  <a:lnTo>
                    <a:pt x="168443" y="256643"/>
                  </a:lnTo>
                  <a:lnTo>
                    <a:pt x="168275" y="213063"/>
                  </a:lnTo>
                  <a:lnTo>
                    <a:pt x="160560" y="190883"/>
                  </a:lnTo>
                  <a:lnTo>
                    <a:pt x="155227" y="181693"/>
                  </a:lnTo>
                  <a:lnTo>
                    <a:pt x="139943" y="168362"/>
                  </a:lnTo>
                  <a:lnTo>
                    <a:pt x="84104" y="139579"/>
                  </a:lnTo>
                  <a:lnTo>
                    <a:pt x="58018" y="123525"/>
                  </a:lnTo>
                  <a:lnTo>
                    <a:pt x="31181" y="108240"/>
                  </a:lnTo>
                  <a:lnTo>
                    <a:pt x="16961" y="94382"/>
                  </a:lnTo>
                  <a:lnTo>
                    <a:pt x="6741" y="76525"/>
                  </a:lnTo>
                  <a:lnTo>
                    <a:pt x="0" y="41152"/>
                  </a:lnTo>
                  <a:lnTo>
                    <a:pt x="4663" y="20892"/>
                  </a:lnTo>
                  <a:lnTo>
                    <a:pt x="9181" y="12213"/>
                  </a:lnTo>
                  <a:lnTo>
                    <a:pt x="16873" y="6428"/>
                  </a:lnTo>
                  <a:lnTo>
                    <a:pt x="37898" y="0"/>
                  </a:lnTo>
                  <a:lnTo>
                    <a:pt x="90712" y="3867"/>
                  </a:lnTo>
                  <a:lnTo>
                    <a:pt x="102447" y="53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3" name="Freeform 22"/>
          <p:cNvSpPr/>
          <p:nvPr/>
        </p:nvSpPr>
        <p:spPr>
          <a:xfrm>
            <a:off x="3234444" y="1326590"/>
            <a:ext cx="18862" cy="210571"/>
          </a:xfrm>
          <a:custGeom>
            <a:avLst/>
            <a:gdLst/>
            <a:ahLst/>
            <a:cxnLst/>
            <a:rect l="0" t="0" r="0" b="0"/>
            <a:pathLst>
              <a:path w="18862" h="210571">
                <a:moveTo>
                  <a:pt x="8333" y="0"/>
                </a:moveTo>
                <a:lnTo>
                  <a:pt x="0" y="37478"/>
                </a:lnTo>
                <a:lnTo>
                  <a:pt x="1574" y="75446"/>
                </a:lnTo>
                <a:lnTo>
                  <a:pt x="14678" y="136884"/>
                </a:lnTo>
                <a:lnTo>
                  <a:pt x="18035" y="183970"/>
                </a:lnTo>
                <a:lnTo>
                  <a:pt x="18861" y="210570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Freeform 23"/>
          <p:cNvSpPr/>
          <p:nvPr/>
        </p:nvSpPr>
        <p:spPr>
          <a:xfrm>
            <a:off x="3190134" y="1389761"/>
            <a:ext cx="115815" cy="31587"/>
          </a:xfrm>
          <a:custGeom>
            <a:avLst/>
            <a:gdLst/>
            <a:ahLst/>
            <a:cxnLst/>
            <a:rect l="0" t="0" r="0" b="0"/>
            <a:pathLst>
              <a:path w="115815" h="31587">
                <a:moveTo>
                  <a:pt x="115814" y="0"/>
                </a:moveTo>
                <a:lnTo>
                  <a:pt x="54703" y="17959"/>
                </a:lnTo>
                <a:lnTo>
                  <a:pt x="0" y="31586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6" name="Group 35"/>
          <p:cNvGrpSpPr/>
          <p:nvPr/>
        </p:nvGrpSpPr>
        <p:grpSpPr>
          <a:xfrm>
            <a:off x="3105906" y="39999"/>
            <a:ext cx="1090588" cy="1586543"/>
            <a:chOff x="3105906" y="39999"/>
            <a:chExt cx="1090588" cy="1586543"/>
          </a:xfrm>
        </p:grpSpPr>
        <p:sp>
          <p:nvSpPr>
            <p:cNvPr id="25" name="Freeform 24"/>
            <p:cNvSpPr/>
            <p:nvPr/>
          </p:nvSpPr>
          <p:spPr>
            <a:xfrm>
              <a:off x="3447573" y="198288"/>
              <a:ext cx="258459" cy="352929"/>
            </a:xfrm>
            <a:custGeom>
              <a:avLst/>
              <a:gdLst/>
              <a:ahLst/>
              <a:cxnLst/>
              <a:rect l="0" t="0" r="0" b="0"/>
              <a:pathLst>
                <a:path w="258459" h="352929">
                  <a:moveTo>
                    <a:pt x="58416" y="12281"/>
                  </a:moveTo>
                  <a:lnTo>
                    <a:pt x="43945" y="45903"/>
                  </a:lnTo>
                  <a:lnTo>
                    <a:pt x="32637" y="105689"/>
                  </a:lnTo>
                  <a:lnTo>
                    <a:pt x="29532" y="108478"/>
                  </a:lnTo>
                  <a:lnTo>
                    <a:pt x="26292" y="105658"/>
                  </a:lnTo>
                  <a:lnTo>
                    <a:pt x="22962" y="99099"/>
                  </a:lnTo>
                  <a:lnTo>
                    <a:pt x="22382" y="82453"/>
                  </a:lnTo>
                  <a:lnTo>
                    <a:pt x="31541" y="43170"/>
                  </a:lnTo>
                  <a:lnTo>
                    <a:pt x="46814" y="17664"/>
                  </a:lnTo>
                  <a:lnTo>
                    <a:pt x="62618" y="5705"/>
                  </a:lnTo>
                  <a:lnTo>
                    <a:pt x="71746" y="878"/>
                  </a:lnTo>
                  <a:lnTo>
                    <a:pt x="80171" y="0"/>
                  </a:lnTo>
                  <a:lnTo>
                    <a:pt x="95771" y="5263"/>
                  </a:lnTo>
                  <a:lnTo>
                    <a:pt x="117708" y="21380"/>
                  </a:lnTo>
                  <a:lnTo>
                    <a:pt x="128832" y="40502"/>
                  </a:lnTo>
                  <a:lnTo>
                    <a:pt x="149231" y="98406"/>
                  </a:lnTo>
                  <a:lnTo>
                    <a:pt x="160496" y="158322"/>
                  </a:lnTo>
                  <a:lnTo>
                    <a:pt x="159632" y="201392"/>
                  </a:lnTo>
                  <a:lnTo>
                    <a:pt x="145618" y="263526"/>
                  </a:lnTo>
                  <a:lnTo>
                    <a:pt x="122947" y="317418"/>
                  </a:lnTo>
                  <a:lnTo>
                    <a:pt x="106984" y="332342"/>
                  </a:lnTo>
                  <a:lnTo>
                    <a:pt x="68140" y="351454"/>
                  </a:lnTo>
                  <a:lnTo>
                    <a:pt x="47530" y="352928"/>
                  </a:lnTo>
                  <a:lnTo>
                    <a:pt x="37121" y="351683"/>
                  </a:lnTo>
                  <a:lnTo>
                    <a:pt x="19316" y="340941"/>
                  </a:lnTo>
                  <a:lnTo>
                    <a:pt x="11293" y="333163"/>
                  </a:lnTo>
                  <a:lnTo>
                    <a:pt x="2378" y="312043"/>
                  </a:lnTo>
                  <a:lnTo>
                    <a:pt x="0" y="299860"/>
                  </a:lnTo>
                  <a:lnTo>
                    <a:pt x="755" y="289398"/>
                  </a:lnTo>
                  <a:lnTo>
                    <a:pt x="7833" y="271535"/>
                  </a:lnTo>
                  <a:lnTo>
                    <a:pt x="15335" y="265836"/>
                  </a:lnTo>
                  <a:lnTo>
                    <a:pt x="36150" y="259503"/>
                  </a:lnTo>
                  <a:lnTo>
                    <a:pt x="68586" y="261527"/>
                  </a:lnTo>
                  <a:lnTo>
                    <a:pt x="132084" y="279318"/>
                  </a:lnTo>
                  <a:lnTo>
                    <a:pt x="195284" y="300088"/>
                  </a:lnTo>
                  <a:lnTo>
                    <a:pt x="216342" y="300853"/>
                  </a:lnTo>
                  <a:lnTo>
                    <a:pt x="258458" y="29655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3674445" y="226989"/>
              <a:ext cx="115815" cy="78338"/>
            </a:xfrm>
            <a:custGeom>
              <a:avLst/>
              <a:gdLst/>
              <a:ahLst/>
              <a:cxnLst/>
              <a:rect l="0" t="0" r="0" b="0"/>
              <a:pathLst>
                <a:path w="115815" h="78338">
                  <a:moveTo>
                    <a:pt x="0" y="15166"/>
                  </a:moveTo>
                  <a:lnTo>
                    <a:pt x="8334" y="52644"/>
                  </a:lnTo>
                  <a:lnTo>
                    <a:pt x="8384" y="69258"/>
                  </a:lnTo>
                  <a:lnTo>
                    <a:pt x="6759" y="68774"/>
                  </a:lnTo>
                  <a:lnTo>
                    <a:pt x="4506" y="64943"/>
                  </a:lnTo>
                  <a:lnTo>
                    <a:pt x="5123" y="51327"/>
                  </a:lnTo>
                  <a:lnTo>
                    <a:pt x="10466" y="33577"/>
                  </a:lnTo>
                  <a:lnTo>
                    <a:pt x="20639" y="13990"/>
                  </a:lnTo>
                  <a:lnTo>
                    <a:pt x="28967" y="7363"/>
                  </a:lnTo>
                  <a:lnTo>
                    <a:pt x="50699" y="0"/>
                  </a:lnTo>
                  <a:lnTo>
                    <a:pt x="60706" y="1546"/>
                  </a:lnTo>
                  <a:lnTo>
                    <a:pt x="78063" y="12622"/>
                  </a:lnTo>
                  <a:lnTo>
                    <a:pt x="95400" y="38589"/>
                  </a:lnTo>
                  <a:lnTo>
                    <a:pt x="115814" y="7833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3837458" y="39999"/>
              <a:ext cx="116250" cy="258940"/>
            </a:xfrm>
            <a:custGeom>
              <a:avLst/>
              <a:gdLst/>
              <a:ahLst/>
              <a:cxnLst/>
              <a:rect l="0" t="0" r="0" b="0"/>
              <a:pathLst>
                <a:path w="116250" h="258940">
                  <a:moveTo>
                    <a:pt x="100200" y="212684"/>
                  </a:moveTo>
                  <a:lnTo>
                    <a:pt x="94610" y="195917"/>
                  </a:lnTo>
                  <a:lnTo>
                    <a:pt x="82508" y="181446"/>
                  </a:lnTo>
                  <a:lnTo>
                    <a:pt x="74367" y="174311"/>
                  </a:lnTo>
                  <a:lnTo>
                    <a:pt x="64261" y="170725"/>
                  </a:lnTo>
                  <a:lnTo>
                    <a:pt x="40553" y="169859"/>
                  </a:lnTo>
                  <a:lnTo>
                    <a:pt x="20658" y="176493"/>
                  </a:lnTo>
                  <a:lnTo>
                    <a:pt x="12077" y="181538"/>
                  </a:lnTo>
                  <a:lnTo>
                    <a:pt x="6356" y="189581"/>
                  </a:lnTo>
                  <a:lnTo>
                    <a:pt x="0" y="210995"/>
                  </a:lnTo>
                  <a:lnTo>
                    <a:pt x="3414" y="232991"/>
                  </a:lnTo>
                  <a:lnTo>
                    <a:pt x="7600" y="243769"/>
                  </a:lnTo>
                  <a:lnTo>
                    <a:pt x="15070" y="250955"/>
                  </a:lnTo>
                  <a:lnTo>
                    <a:pt x="35848" y="258939"/>
                  </a:lnTo>
                  <a:lnTo>
                    <a:pt x="45600" y="257559"/>
                  </a:lnTo>
                  <a:lnTo>
                    <a:pt x="62675" y="246667"/>
                  </a:lnTo>
                  <a:lnTo>
                    <a:pt x="91531" y="218314"/>
                  </a:lnTo>
                  <a:lnTo>
                    <a:pt x="101416" y="199979"/>
                  </a:lnTo>
                  <a:lnTo>
                    <a:pt x="112621" y="137774"/>
                  </a:lnTo>
                  <a:lnTo>
                    <a:pt x="116249" y="110371"/>
                  </a:lnTo>
                  <a:lnTo>
                    <a:pt x="109046" y="51531"/>
                  </a:lnTo>
                  <a:lnTo>
                    <a:pt x="101792" y="21738"/>
                  </a:lnTo>
                  <a:lnTo>
                    <a:pt x="90768" y="697"/>
                  </a:lnTo>
                  <a:lnTo>
                    <a:pt x="85723" y="0"/>
                  </a:lnTo>
                  <a:lnTo>
                    <a:pt x="81190" y="5384"/>
                  </a:lnTo>
                  <a:lnTo>
                    <a:pt x="74204" y="25794"/>
                  </a:lnTo>
                  <a:lnTo>
                    <a:pt x="71440" y="64763"/>
                  </a:lnTo>
                  <a:lnTo>
                    <a:pt x="77275" y="126620"/>
                  </a:lnTo>
                  <a:lnTo>
                    <a:pt x="86132" y="188829"/>
                  </a:lnTo>
                  <a:lnTo>
                    <a:pt x="89671" y="2232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3821844" y="379025"/>
              <a:ext cx="157929" cy="10530"/>
            </a:xfrm>
            <a:custGeom>
              <a:avLst/>
              <a:gdLst/>
              <a:ahLst/>
              <a:cxnLst/>
              <a:rect l="0" t="0" r="0" b="0"/>
              <a:pathLst>
                <a:path w="157929" h="10530">
                  <a:moveTo>
                    <a:pt x="157928" y="10529"/>
                  </a:moveTo>
                  <a:lnTo>
                    <a:pt x="99311" y="1464"/>
                  </a:lnTo>
                  <a:lnTo>
                    <a:pt x="40241" y="29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3126963" y="389554"/>
              <a:ext cx="10530" cy="200042"/>
            </a:xfrm>
            <a:custGeom>
              <a:avLst/>
              <a:gdLst/>
              <a:ahLst/>
              <a:cxnLst/>
              <a:rect l="0" t="0" r="0" b="0"/>
              <a:pathLst>
                <a:path w="10530" h="200042">
                  <a:moveTo>
                    <a:pt x="10529" y="0"/>
                  </a:moveTo>
                  <a:lnTo>
                    <a:pt x="3293" y="27556"/>
                  </a:lnTo>
                  <a:lnTo>
                    <a:pt x="3770" y="80659"/>
                  </a:lnTo>
                  <a:lnTo>
                    <a:pt x="9194" y="131226"/>
                  </a:lnTo>
                  <a:lnTo>
                    <a:pt x="2020" y="187744"/>
                  </a:lnTo>
                  <a:lnTo>
                    <a:pt x="0" y="2000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3105906" y="494839"/>
              <a:ext cx="94758" cy="1"/>
            </a:xfrm>
            <a:custGeom>
              <a:avLst/>
              <a:gdLst/>
              <a:ahLst/>
              <a:cxnLst/>
              <a:rect l="0" t="0" r="0" b="0"/>
              <a:pathLst>
                <a:path w="94758" h="1">
                  <a:moveTo>
                    <a:pt x="94757" y="0"/>
                  </a:moveTo>
                  <a:lnTo>
                    <a:pt x="36140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3649083" y="726466"/>
              <a:ext cx="151705" cy="433699"/>
            </a:xfrm>
            <a:custGeom>
              <a:avLst/>
              <a:gdLst/>
              <a:ahLst/>
              <a:cxnLst/>
              <a:rect l="0" t="0" r="0" b="0"/>
              <a:pathLst>
                <a:path w="151705" h="433699">
                  <a:moveTo>
                    <a:pt x="99062" y="0"/>
                  </a:moveTo>
                  <a:lnTo>
                    <a:pt x="90729" y="57264"/>
                  </a:lnTo>
                  <a:lnTo>
                    <a:pt x="88967" y="118156"/>
                  </a:lnTo>
                  <a:lnTo>
                    <a:pt x="88619" y="176414"/>
                  </a:lnTo>
                  <a:lnTo>
                    <a:pt x="88559" y="224756"/>
                  </a:lnTo>
                  <a:lnTo>
                    <a:pt x="88538" y="286725"/>
                  </a:lnTo>
                  <a:lnTo>
                    <a:pt x="88534" y="349355"/>
                  </a:lnTo>
                  <a:lnTo>
                    <a:pt x="87364" y="405617"/>
                  </a:lnTo>
                  <a:lnTo>
                    <a:pt x="82944" y="429449"/>
                  </a:lnTo>
                  <a:lnTo>
                    <a:pt x="80128" y="433698"/>
                  </a:lnTo>
                  <a:lnTo>
                    <a:pt x="77081" y="433021"/>
                  </a:lnTo>
                  <a:lnTo>
                    <a:pt x="70575" y="422911"/>
                  </a:lnTo>
                  <a:lnTo>
                    <a:pt x="41487" y="360493"/>
                  </a:lnTo>
                  <a:lnTo>
                    <a:pt x="13217" y="305659"/>
                  </a:lnTo>
                  <a:lnTo>
                    <a:pt x="0" y="270297"/>
                  </a:lnTo>
                  <a:lnTo>
                    <a:pt x="18723" y="327481"/>
                  </a:lnTo>
                  <a:lnTo>
                    <a:pt x="53654" y="389424"/>
                  </a:lnTo>
                  <a:lnTo>
                    <a:pt x="65623" y="405484"/>
                  </a:lnTo>
                  <a:lnTo>
                    <a:pt x="73259" y="409533"/>
                  </a:lnTo>
                  <a:lnTo>
                    <a:pt x="91103" y="410912"/>
                  </a:lnTo>
                  <a:lnTo>
                    <a:pt x="98435" y="407302"/>
                  </a:lnTo>
                  <a:lnTo>
                    <a:pt x="138533" y="352870"/>
                  </a:lnTo>
                  <a:lnTo>
                    <a:pt x="151704" y="3369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3519246" y="1261974"/>
              <a:ext cx="134143" cy="338358"/>
            </a:xfrm>
            <a:custGeom>
              <a:avLst/>
              <a:gdLst/>
              <a:ahLst/>
              <a:cxnLst/>
              <a:rect l="0" t="0" r="0" b="0"/>
              <a:pathLst>
                <a:path w="134143" h="338358">
                  <a:moveTo>
                    <a:pt x="113085" y="106730"/>
                  </a:moveTo>
                  <a:lnTo>
                    <a:pt x="107496" y="48113"/>
                  </a:lnTo>
                  <a:lnTo>
                    <a:pt x="98513" y="27646"/>
                  </a:lnTo>
                  <a:lnTo>
                    <a:pt x="92842" y="18912"/>
                  </a:lnTo>
                  <a:lnTo>
                    <a:pt x="77182" y="6089"/>
                  </a:lnTo>
                  <a:lnTo>
                    <a:pt x="68093" y="1031"/>
                  </a:lnTo>
                  <a:lnTo>
                    <a:pt x="59694" y="0"/>
                  </a:lnTo>
                  <a:lnTo>
                    <a:pt x="44122" y="5092"/>
                  </a:lnTo>
                  <a:lnTo>
                    <a:pt x="22202" y="21113"/>
                  </a:lnTo>
                  <a:lnTo>
                    <a:pt x="6478" y="46267"/>
                  </a:lnTo>
                  <a:lnTo>
                    <a:pt x="0" y="81536"/>
                  </a:lnTo>
                  <a:lnTo>
                    <a:pt x="6216" y="126970"/>
                  </a:lnTo>
                  <a:lnTo>
                    <a:pt x="12165" y="148481"/>
                  </a:lnTo>
                  <a:lnTo>
                    <a:pt x="17729" y="156791"/>
                  </a:lnTo>
                  <a:lnTo>
                    <a:pt x="33270" y="169144"/>
                  </a:lnTo>
                  <a:lnTo>
                    <a:pt x="42328" y="170566"/>
                  </a:lnTo>
                  <a:lnTo>
                    <a:pt x="61750" y="165907"/>
                  </a:lnTo>
                  <a:lnTo>
                    <a:pt x="86826" y="150130"/>
                  </a:lnTo>
                  <a:lnTo>
                    <a:pt x="109074" y="125049"/>
                  </a:lnTo>
                  <a:lnTo>
                    <a:pt x="117152" y="102394"/>
                  </a:lnTo>
                  <a:lnTo>
                    <a:pt x="119306" y="89801"/>
                  </a:lnTo>
                  <a:lnTo>
                    <a:pt x="121911" y="84916"/>
                  </a:lnTo>
                  <a:lnTo>
                    <a:pt x="124818" y="85168"/>
                  </a:lnTo>
                  <a:lnTo>
                    <a:pt x="127926" y="88846"/>
                  </a:lnTo>
                  <a:lnTo>
                    <a:pt x="132300" y="116379"/>
                  </a:lnTo>
                  <a:lnTo>
                    <a:pt x="132609" y="174840"/>
                  </a:lnTo>
                  <a:lnTo>
                    <a:pt x="128857" y="232661"/>
                  </a:lnTo>
                  <a:lnTo>
                    <a:pt x="133098" y="289143"/>
                  </a:lnTo>
                  <a:lnTo>
                    <a:pt x="134142" y="3383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3758673" y="1568746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3812621" y="1273781"/>
              <a:ext cx="135566" cy="347608"/>
            </a:xfrm>
            <a:custGeom>
              <a:avLst/>
              <a:gdLst/>
              <a:ahLst/>
              <a:cxnLst/>
              <a:rect l="0" t="0" r="0" b="0"/>
              <a:pathLst>
                <a:path w="135566" h="347608">
                  <a:moveTo>
                    <a:pt x="125037" y="147566"/>
                  </a:moveTo>
                  <a:lnTo>
                    <a:pt x="121917" y="104874"/>
                  </a:lnTo>
                  <a:lnTo>
                    <a:pt x="103706" y="42230"/>
                  </a:lnTo>
                  <a:lnTo>
                    <a:pt x="95669" y="22371"/>
                  </a:lnTo>
                  <a:lnTo>
                    <a:pt x="84298" y="5746"/>
                  </a:lnTo>
                  <a:lnTo>
                    <a:pt x="75651" y="1547"/>
                  </a:lnTo>
                  <a:lnTo>
                    <a:pt x="53565" y="0"/>
                  </a:lnTo>
                  <a:lnTo>
                    <a:pt x="34390" y="6332"/>
                  </a:lnTo>
                  <a:lnTo>
                    <a:pt x="26001" y="11296"/>
                  </a:lnTo>
                  <a:lnTo>
                    <a:pt x="13560" y="26170"/>
                  </a:lnTo>
                  <a:lnTo>
                    <a:pt x="5302" y="45649"/>
                  </a:lnTo>
                  <a:lnTo>
                    <a:pt x="0" y="99401"/>
                  </a:lnTo>
                  <a:lnTo>
                    <a:pt x="1614" y="129669"/>
                  </a:lnTo>
                  <a:lnTo>
                    <a:pt x="10131" y="154819"/>
                  </a:lnTo>
                  <a:lnTo>
                    <a:pt x="24835" y="171457"/>
                  </a:lnTo>
                  <a:lnTo>
                    <a:pt x="33669" y="177531"/>
                  </a:lnTo>
                  <a:lnTo>
                    <a:pt x="41898" y="179241"/>
                  </a:lnTo>
                  <a:lnTo>
                    <a:pt x="49724" y="178041"/>
                  </a:lnTo>
                  <a:lnTo>
                    <a:pt x="64658" y="170469"/>
                  </a:lnTo>
                  <a:lnTo>
                    <a:pt x="79094" y="159305"/>
                  </a:lnTo>
                  <a:lnTo>
                    <a:pt x="94787" y="134276"/>
                  </a:lnTo>
                  <a:lnTo>
                    <a:pt x="106845" y="99044"/>
                  </a:lnTo>
                  <a:lnTo>
                    <a:pt x="110569" y="95331"/>
                  </a:lnTo>
                  <a:lnTo>
                    <a:pt x="114222" y="97535"/>
                  </a:lnTo>
                  <a:lnTo>
                    <a:pt x="117827" y="103683"/>
                  </a:lnTo>
                  <a:lnTo>
                    <a:pt x="122900" y="134693"/>
                  </a:lnTo>
                  <a:lnTo>
                    <a:pt x="117379" y="194329"/>
                  </a:lnTo>
                  <a:lnTo>
                    <a:pt x="118195" y="252383"/>
                  </a:lnTo>
                  <a:lnTo>
                    <a:pt x="123685" y="308910"/>
                  </a:lnTo>
                  <a:lnTo>
                    <a:pt x="127555" y="327679"/>
                  </a:lnTo>
                  <a:lnTo>
                    <a:pt x="135565" y="34760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4050105" y="1236559"/>
              <a:ext cx="146389" cy="389983"/>
            </a:xfrm>
            <a:custGeom>
              <a:avLst/>
              <a:gdLst/>
              <a:ahLst/>
              <a:cxnLst/>
              <a:rect l="0" t="0" r="0" b="0"/>
              <a:pathLst>
                <a:path w="146389" h="389983">
                  <a:moveTo>
                    <a:pt x="140237" y="111088"/>
                  </a:moveTo>
                  <a:lnTo>
                    <a:pt x="111556" y="174516"/>
                  </a:lnTo>
                  <a:lnTo>
                    <a:pt x="80033" y="226936"/>
                  </a:lnTo>
                  <a:lnTo>
                    <a:pt x="53562" y="277428"/>
                  </a:lnTo>
                  <a:lnTo>
                    <a:pt x="38974" y="332462"/>
                  </a:lnTo>
                  <a:lnTo>
                    <a:pt x="39079" y="358045"/>
                  </a:lnTo>
                  <a:lnTo>
                    <a:pt x="46925" y="377215"/>
                  </a:lnTo>
                  <a:lnTo>
                    <a:pt x="54632" y="383262"/>
                  </a:lnTo>
                  <a:lnTo>
                    <a:pt x="75674" y="389982"/>
                  </a:lnTo>
                  <a:lnTo>
                    <a:pt x="108239" y="388176"/>
                  </a:lnTo>
                  <a:lnTo>
                    <a:pt x="126405" y="376958"/>
                  </a:lnTo>
                  <a:lnTo>
                    <a:pt x="134525" y="369053"/>
                  </a:lnTo>
                  <a:lnTo>
                    <a:pt x="143547" y="344672"/>
                  </a:lnTo>
                  <a:lnTo>
                    <a:pt x="146388" y="316679"/>
                  </a:lnTo>
                  <a:lnTo>
                    <a:pt x="135688" y="253629"/>
                  </a:lnTo>
                  <a:lnTo>
                    <a:pt x="120302" y="218053"/>
                  </a:lnTo>
                  <a:lnTo>
                    <a:pt x="73416" y="159561"/>
                  </a:lnTo>
                  <a:lnTo>
                    <a:pt x="24415" y="101240"/>
                  </a:lnTo>
                  <a:lnTo>
                    <a:pt x="11551" y="85654"/>
                  </a:lnTo>
                  <a:lnTo>
                    <a:pt x="1935" y="67029"/>
                  </a:lnTo>
                  <a:lnTo>
                    <a:pt x="0" y="47053"/>
                  </a:lnTo>
                  <a:lnTo>
                    <a:pt x="4210" y="27646"/>
                  </a:lnTo>
                  <a:lnTo>
                    <a:pt x="13880" y="11222"/>
                  </a:lnTo>
                  <a:lnTo>
                    <a:pt x="22073" y="5906"/>
                  </a:lnTo>
                  <a:lnTo>
                    <a:pt x="43656" y="0"/>
                  </a:lnTo>
                  <a:lnTo>
                    <a:pt x="65726" y="3614"/>
                  </a:lnTo>
                  <a:lnTo>
                    <a:pt x="94762" y="18803"/>
                  </a:lnTo>
                  <a:lnTo>
                    <a:pt x="129708" y="4791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4" name="Group 43"/>
          <p:cNvGrpSpPr/>
          <p:nvPr/>
        </p:nvGrpSpPr>
        <p:grpSpPr>
          <a:xfrm>
            <a:off x="4348269" y="41125"/>
            <a:ext cx="1084436" cy="1085989"/>
            <a:chOff x="4348269" y="41125"/>
            <a:chExt cx="1084436" cy="1085989"/>
          </a:xfrm>
        </p:grpSpPr>
        <p:sp>
          <p:nvSpPr>
            <p:cNvPr id="37" name="Freeform 36"/>
            <p:cNvSpPr/>
            <p:nvPr/>
          </p:nvSpPr>
          <p:spPr>
            <a:xfrm>
              <a:off x="4405851" y="305326"/>
              <a:ext cx="16119" cy="231628"/>
            </a:xfrm>
            <a:custGeom>
              <a:avLst/>
              <a:gdLst/>
              <a:ahLst/>
              <a:cxnLst/>
              <a:rect l="0" t="0" r="0" b="0"/>
              <a:pathLst>
                <a:path w="16119" h="231628">
                  <a:moveTo>
                    <a:pt x="5589" y="0"/>
                  </a:moveTo>
                  <a:lnTo>
                    <a:pt x="0" y="16768"/>
                  </a:lnTo>
                  <a:lnTo>
                    <a:pt x="4044" y="78565"/>
                  </a:lnTo>
                  <a:lnTo>
                    <a:pt x="10873" y="139261"/>
                  </a:lnTo>
                  <a:lnTo>
                    <a:pt x="15082" y="193971"/>
                  </a:lnTo>
                  <a:lnTo>
                    <a:pt x="16118" y="2316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4348269" y="410611"/>
              <a:ext cx="168457" cy="21058"/>
            </a:xfrm>
            <a:custGeom>
              <a:avLst/>
              <a:gdLst/>
              <a:ahLst/>
              <a:cxnLst/>
              <a:rect l="0" t="0" r="0" b="0"/>
              <a:pathLst>
                <a:path w="168457" h="21058">
                  <a:moveTo>
                    <a:pt x="168456" y="0"/>
                  </a:moveTo>
                  <a:lnTo>
                    <a:pt x="109839" y="0"/>
                  </a:lnTo>
                  <a:lnTo>
                    <a:pt x="53242" y="11453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4914747" y="178984"/>
              <a:ext cx="167796" cy="403159"/>
            </a:xfrm>
            <a:custGeom>
              <a:avLst/>
              <a:gdLst/>
              <a:ahLst/>
              <a:cxnLst/>
              <a:rect l="0" t="0" r="0" b="0"/>
              <a:pathLst>
                <a:path w="167796" h="403159">
                  <a:moveTo>
                    <a:pt x="54703" y="0"/>
                  </a:moveTo>
                  <a:lnTo>
                    <a:pt x="39063" y="17981"/>
                  </a:lnTo>
                  <a:lnTo>
                    <a:pt x="19859" y="69742"/>
                  </a:lnTo>
                  <a:lnTo>
                    <a:pt x="3565" y="104112"/>
                  </a:lnTo>
                  <a:lnTo>
                    <a:pt x="724" y="106843"/>
                  </a:lnTo>
                  <a:lnTo>
                    <a:pt x="0" y="103984"/>
                  </a:lnTo>
                  <a:lnTo>
                    <a:pt x="7243" y="71363"/>
                  </a:lnTo>
                  <a:lnTo>
                    <a:pt x="22184" y="41422"/>
                  </a:lnTo>
                  <a:lnTo>
                    <a:pt x="30684" y="34633"/>
                  </a:lnTo>
                  <a:lnTo>
                    <a:pt x="52607" y="27091"/>
                  </a:lnTo>
                  <a:lnTo>
                    <a:pt x="74829" y="29978"/>
                  </a:lnTo>
                  <a:lnTo>
                    <a:pt x="95234" y="40230"/>
                  </a:lnTo>
                  <a:lnTo>
                    <a:pt x="112101" y="56484"/>
                  </a:lnTo>
                  <a:lnTo>
                    <a:pt x="116365" y="66902"/>
                  </a:lnTo>
                  <a:lnTo>
                    <a:pt x="117984" y="90955"/>
                  </a:lnTo>
                  <a:lnTo>
                    <a:pt x="112318" y="125216"/>
                  </a:lnTo>
                  <a:lnTo>
                    <a:pt x="97641" y="157594"/>
                  </a:lnTo>
                  <a:lnTo>
                    <a:pt x="81975" y="172597"/>
                  </a:lnTo>
                  <a:lnTo>
                    <a:pt x="72885" y="178236"/>
                  </a:lnTo>
                  <a:lnTo>
                    <a:pt x="70334" y="180825"/>
                  </a:lnTo>
                  <a:lnTo>
                    <a:pt x="72143" y="181381"/>
                  </a:lnTo>
                  <a:lnTo>
                    <a:pt x="105851" y="179458"/>
                  </a:lnTo>
                  <a:lnTo>
                    <a:pt x="115708" y="182810"/>
                  </a:lnTo>
                  <a:lnTo>
                    <a:pt x="132899" y="195892"/>
                  </a:lnTo>
                  <a:lnTo>
                    <a:pt x="150142" y="222989"/>
                  </a:lnTo>
                  <a:lnTo>
                    <a:pt x="165279" y="264756"/>
                  </a:lnTo>
                  <a:lnTo>
                    <a:pt x="167795" y="302144"/>
                  </a:lnTo>
                  <a:lnTo>
                    <a:pt x="160482" y="335969"/>
                  </a:lnTo>
                  <a:lnTo>
                    <a:pt x="137643" y="375720"/>
                  </a:lnTo>
                  <a:lnTo>
                    <a:pt x="123151" y="390425"/>
                  </a:lnTo>
                  <a:lnTo>
                    <a:pt x="105012" y="400860"/>
                  </a:lnTo>
                  <a:lnTo>
                    <a:pt x="82132" y="403158"/>
                  </a:lnTo>
                  <a:lnTo>
                    <a:pt x="49182" y="397874"/>
                  </a:lnTo>
                  <a:lnTo>
                    <a:pt x="23118" y="3895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5142846" y="168455"/>
              <a:ext cx="100346" cy="136284"/>
            </a:xfrm>
            <a:custGeom>
              <a:avLst/>
              <a:gdLst/>
              <a:ahLst/>
              <a:cxnLst/>
              <a:rect l="0" t="0" r="0" b="0"/>
              <a:pathLst>
                <a:path w="100346" h="136284">
                  <a:moveTo>
                    <a:pt x="5589" y="52643"/>
                  </a:moveTo>
                  <a:lnTo>
                    <a:pt x="0" y="69411"/>
                  </a:lnTo>
                  <a:lnTo>
                    <a:pt x="375" y="87001"/>
                  </a:lnTo>
                  <a:lnTo>
                    <a:pt x="10968" y="136283"/>
                  </a:lnTo>
                  <a:lnTo>
                    <a:pt x="149" y="85775"/>
                  </a:lnTo>
                  <a:lnTo>
                    <a:pt x="2391" y="63859"/>
                  </a:lnTo>
                  <a:lnTo>
                    <a:pt x="15820" y="31790"/>
                  </a:lnTo>
                  <a:lnTo>
                    <a:pt x="34313" y="16859"/>
                  </a:lnTo>
                  <a:lnTo>
                    <a:pt x="56960" y="7493"/>
                  </a:lnTo>
                  <a:lnTo>
                    <a:pt x="10034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5302373" y="41125"/>
              <a:ext cx="130332" cy="254482"/>
            </a:xfrm>
            <a:custGeom>
              <a:avLst/>
              <a:gdLst/>
              <a:ahLst/>
              <a:cxnLst/>
              <a:rect l="0" t="0" r="0" b="0"/>
              <a:pathLst>
                <a:path w="130332" h="254482">
                  <a:moveTo>
                    <a:pt x="77689" y="179973"/>
                  </a:moveTo>
                  <a:lnTo>
                    <a:pt x="72100" y="163205"/>
                  </a:lnTo>
                  <a:lnTo>
                    <a:pt x="59997" y="151854"/>
                  </a:lnTo>
                  <a:lnTo>
                    <a:pt x="51856" y="147189"/>
                  </a:lnTo>
                  <a:lnTo>
                    <a:pt x="44089" y="146418"/>
                  </a:lnTo>
                  <a:lnTo>
                    <a:pt x="29220" y="151802"/>
                  </a:lnTo>
                  <a:lnTo>
                    <a:pt x="17933" y="165113"/>
                  </a:lnTo>
                  <a:lnTo>
                    <a:pt x="1154" y="202254"/>
                  </a:lnTo>
                  <a:lnTo>
                    <a:pt x="0" y="222631"/>
                  </a:lnTo>
                  <a:lnTo>
                    <a:pt x="1330" y="232978"/>
                  </a:lnTo>
                  <a:lnTo>
                    <a:pt x="5726" y="241046"/>
                  </a:lnTo>
                  <a:lnTo>
                    <a:pt x="19969" y="253130"/>
                  </a:lnTo>
                  <a:lnTo>
                    <a:pt x="28680" y="254481"/>
                  </a:lnTo>
                  <a:lnTo>
                    <a:pt x="47719" y="249742"/>
                  </a:lnTo>
                  <a:lnTo>
                    <a:pt x="64759" y="233598"/>
                  </a:lnTo>
                  <a:lnTo>
                    <a:pt x="89173" y="190696"/>
                  </a:lnTo>
                  <a:lnTo>
                    <a:pt x="104091" y="147256"/>
                  </a:lnTo>
                  <a:lnTo>
                    <a:pt x="108251" y="94828"/>
                  </a:lnTo>
                  <a:lnTo>
                    <a:pt x="109072" y="39412"/>
                  </a:lnTo>
                  <a:lnTo>
                    <a:pt x="103625" y="3015"/>
                  </a:lnTo>
                  <a:lnTo>
                    <a:pt x="100829" y="0"/>
                  </a:lnTo>
                  <a:lnTo>
                    <a:pt x="97795" y="2669"/>
                  </a:lnTo>
                  <a:lnTo>
                    <a:pt x="94603" y="9128"/>
                  </a:lnTo>
                  <a:lnTo>
                    <a:pt x="89478" y="60351"/>
                  </a:lnTo>
                  <a:lnTo>
                    <a:pt x="91586" y="116743"/>
                  </a:lnTo>
                  <a:lnTo>
                    <a:pt x="97331" y="172942"/>
                  </a:lnTo>
                  <a:lnTo>
                    <a:pt x="103916" y="209475"/>
                  </a:lnTo>
                  <a:lnTo>
                    <a:pt x="130331" y="25367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5158963" y="368497"/>
              <a:ext cx="252685" cy="10529"/>
            </a:xfrm>
            <a:custGeom>
              <a:avLst/>
              <a:gdLst/>
              <a:ahLst/>
              <a:cxnLst/>
              <a:rect l="0" t="0" r="0" b="0"/>
              <a:pathLst>
                <a:path w="252685" h="10529">
                  <a:moveTo>
                    <a:pt x="252684" y="0"/>
                  </a:moveTo>
                  <a:lnTo>
                    <a:pt x="209993" y="3119"/>
                  </a:lnTo>
                  <a:lnTo>
                    <a:pt x="157164" y="9065"/>
                  </a:lnTo>
                  <a:lnTo>
                    <a:pt x="97639" y="10239"/>
                  </a:lnTo>
                  <a:lnTo>
                    <a:pt x="37008" y="10471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5087951" y="684352"/>
              <a:ext cx="239469" cy="442762"/>
            </a:xfrm>
            <a:custGeom>
              <a:avLst/>
              <a:gdLst/>
              <a:ahLst/>
              <a:cxnLst/>
              <a:rect l="0" t="0" r="0" b="0"/>
              <a:pathLst>
                <a:path w="239469" h="442762">
                  <a:moveTo>
                    <a:pt x="81541" y="0"/>
                  </a:moveTo>
                  <a:lnTo>
                    <a:pt x="72476" y="58617"/>
                  </a:lnTo>
                  <a:lnTo>
                    <a:pt x="78537" y="112791"/>
                  </a:lnTo>
                  <a:lnTo>
                    <a:pt x="84067" y="171672"/>
                  </a:lnTo>
                  <a:lnTo>
                    <a:pt x="90489" y="233692"/>
                  </a:lnTo>
                  <a:lnTo>
                    <a:pt x="91601" y="282411"/>
                  </a:lnTo>
                  <a:lnTo>
                    <a:pt x="91931" y="333892"/>
                  </a:lnTo>
                  <a:lnTo>
                    <a:pt x="92028" y="380601"/>
                  </a:lnTo>
                  <a:lnTo>
                    <a:pt x="89703" y="388264"/>
                  </a:lnTo>
                  <a:lnTo>
                    <a:pt x="85812" y="391034"/>
                  </a:lnTo>
                  <a:lnTo>
                    <a:pt x="80879" y="390541"/>
                  </a:lnTo>
                  <a:lnTo>
                    <a:pt x="69159" y="377514"/>
                  </a:lnTo>
                  <a:lnTo>
                    <a:pt x="21771" y="314303"/>
                  </a:lnTo>
                  <a:lnTo>
                    <a:pt x="6379" y="283809"/>
                  </a:lnTo>
                  <a:lnTo>
                    <a:pt x="3357" y="281623"/>
                  </a:lnTo>
                  <a:lnTo>
                    <a:pt x="1343" y="284845"/>
                  </a:lnTo>
                  <a:lnTo>
                    <a:pt x="0" y="291672"/>
                  </a:lnTo>
                  <a:lnTo>
                    <a:pt x="4746" y="308616"/>
                  </a:lnTo>
                  <a:lnTo>
                    <a:pt x="34556" y="365638"/>
                  </a:lnTo>
                  <a:lnTo>
                    <a:pt x="85331" y="423012"/>
                  </a:lnTo>
                  <a:lnTo>
                    <a:pt x="104282" y="437960"/>
                  </a:lnTo>
                  <a:lnTo>
                    <a:pt x="114249" y="441712"/>
                  </a:lnTo>
                  <a:lnTo>
                    <a:pt x="134682" y="442761"/>
                  </a:lnTo>
                  <a:lnTo>
                    <a:pt x="143875" y="439063"/>
                  </a:lnTo>
                  <a:lnTo>
                    <a:pt x="160327" y="425596"/>
                  </a:lnTo>
                  <a:lnTo>
                    <a:pt x="201727" y="366019"/>
                  </a:lnTo>
                  <a:lnTo>
                    <a:pt x="239468" y="3158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6" name="Group 55"/>
          <p:cNvGrpSpPr/>
          <p:nvPr/>
        </p:nvGrpSpPr>
        <p:grpSpPr>
          <a:xfrm>
            <a:off x="5691727" y="105284"/>
            <a:ext cx="1296518" cy="588914"/>
            <a:chOff x="5691727" y="105284"/>
            <a:chExt cx="1296518" cy="588914"/>
          </a:xfrm>
        </p:grpSpPr>
        <p:sp>
          <p:nvSpPr>
            <p:cNvPr id="45" name="Freeform 44"/>
            <p:cNvSpPr/>
            <p:nvPr/>
          </p:nvSpPr>
          <p:spPr>
            <a:xfrm>
              <a:off x="5691727" y="105284"/>
              <a:ext cx="162118" cy="505369"/>
            </a:xfrm>
            <a:custGeom>
              <a:avLst/>
              <a:gdLst/>
              <a:ahLst/>
              <a:cxnLst/>
              <a:rect l="0" t="0" r="0" b="0"/>
              <a:pathLst>
                <a:path w="162118" h="505369">
                  <a:moveTo>
                    <a:pt x="130532" y="0"/>
                  </a:moveTo>
                  <a:lnTo>
                    <a:pt x="113764" y="11179"/>
                  </a:lnTo>
                  <a:lnTo>
                    <a:pt x="102413" y="26026"/>
                  </a:lnTo>
                  <a:lnTo>
                    <a:pt x="80004" y="58564"/>
                  </a:lnTo>
                  <a:lnTo>
                    <a:pt x="30097" y="107269"/>
                  </a:lnTo>
                  <a:lnTo>
                    <a:pt x="13686" y="143048"/>
                  </a:lnTo>
                  <a:lnTo>
                    <a:pt x="0" y="203125"/>
                  </a:lnTo>
                  <a:lnTo>
                    <a:pt x="6135" y="257453"/>
                  </a:lnTo>
                  <a:lnTo>
                    <a:pt x="18612" y="318227"/>
                  </a:lnTo>
                  <a:lnTo>
                    <a:pt x="38945" y="377952"/>
                  </a:lnTo>
                  <a:lnTo>
                    <a:pt x="71288" y="423122"/>
                  </a:lnTo>
                  <a:lnTo>
                    <a:pt x="134052" y="486611"/>
                  </a:lnTo>
                  <a:lnTo>
                    <a:pt x="162117" y="5053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5995654" y="136870"/>
              <a:ext cx="16119" cy="136871"/>
            </a:xfrm>
            <a:custGeom>
              <a:avLst/>
              <a:gdLst/>
              <a:ahLst/>
              <a:cxnLst/>
              <a:rect l="0" t="0" r="0" b="0"/>
              <a:pathLst>
                <a:path w="16119" h="136871">
                  <a:moveTo>
                    <a:pt x="5589" y="0"/>
                  </a:moveTo>
                  <a:lnTo>
                    <a:pt x="0" y="16768"/>
                  </a:lnTo>
                  <a:lnTo>
                    <a:pt x="376" y="34358"/>
                  </a:lnTo>
                  <a:lnTo>
                    <a:pt x="6073" y="91829"/>
                  </a:lnTo>
                  <a:lnTo>
                    <a:pt x="16118" y="1368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5948601" y="326383"/>
              <a:ext cx="115814" cy="31586"/>
            </a:xfrm>
            <a:custGeom>
              <a:avLst/>
              <a:gdLst/>
              <a:ahLst/>
              <a:cxnLst/>
              <a:rect l="0" t="0" r="0" b="0"/>
              <a:pathLst>
                <a:path w="115814" h="31586">
                  <a:moveTo>
                    <a:pt x="115813" y="0"/>
                  </a:moveTo>
                  <a:lnTo>
                    <a:pt x="78335" y="8333"/>
                  </a:lnTo>
                  <a:lnTo>
                    <a:pt x="32501" y="15684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5969658" y="411526"/>
              <a:ext cx="126343" cy="171839"/>
            </a:xfrm>
            <a:custGeom>
              <a:avLst/>
              <a:gdLst/>
              <a:ahLst/>
              <a:cxnLst/>
              <a:rect l="0" t="0" r="0" b="0"/>
              <a:pathLst>
                <a:path w="126343" h="171839">
                  <a:moveTo>
                    <a:pt x="0" y="30670"/>
                  </a:moveTo>
                  <a:lnTo>
                    <a:pt x="5589" y="8314"/>
                  </a:lnTo>
                  <a:lnTo>
                    <a:pt x="10745" y="2898"/>
                  </a:lnTo>
                  <a:lnTo>
                    <a:pt x="17692" y="457"/>
                  </a:lnTo>
                  <a:lnTo>
                    <a:pt x="25832" y="0"/>
                  </a:lnTo>
                  <a:lnTo>
                    <a:pt x="44236" y="5731"/>
                  </a:lnTo>
                  <a:lnTo>
                    <a:pt x="54057" y="10534"/>
                  </a:lnTo>
                  <a:lnTo>
                    <a:pt x="68089" y="25231"/>
                  </a:lnTo>
                  <a:lnTo>
                    <a:pt x="94264" y="83760"/>
                  </a:lnTo>
                  <a:lnTo>
                    <a:pt x="99216" y="104568"/>
                  </a:lnTo>
                  <a:lnTo>
                    <a:pt x="97518" y="125515"/>
                  </a:lnTo>
                  <a:lnTo>
                    <a:pt x="84396" y="157039"/>
                  </a:lnTo>
                  <a:lnTo>
                    <a:pt x="76151" y="164049"/>
                  </a:lnTo>
                  <a:lnTo>
                    <a:pt x="54512" y="171838"/>
                  </a:lnTo>
                  <a:lnTo>
                    <a:pt x="21611" y="170634"/>
                  </a:lnTo>
                  <a:lnTo>
                    <a:pt x="14407" y="164924"/>
                  </a:lnTo>
                  <a:lnTo>
                    <a:pt x="6403" y="146100"/>
                  </a:lnTo>
                  <a:lnTo>
                    <a:pt x="6608" y="136870"/>
                  </a:lnTo>
                  <a:lnTo>
                    <a:pt x="13075" y="120374"/>
                  </a:lnTo>
                  <a:lnTo>
                    <a:pt x="19245" y="116209"/>
                  </a:lnTo>
                  <a:lnTo>
                    <a:pt x="35459" y="114701"/>
                  </a:lnTo>
                  <a:lnTo>
                    <a:pt x="95097" y="129535"/>
                  </a:lnTo>
                  <a:lnTo>
                    <a:pt x="126342" y="1359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6254198" y="411308"/>
              <a:ext cx="129368" cy="282890"/>
            </a:xfrm>
            <a:custGeom>
              <a:avLst/>
              <a:gdLst/>
              <a:ahLst/>
              <a:cxnLst/>
              <a:rect l="0" t="0" r="0" b="0"/>
              <a:pathLst>
                <a:path w="129368" h="282890">
                  <a:moveTo>
                    <a:pt x="31315" y="136173"/>
                  </a:moveTo>
                  <a:lnTo>
                    <a:pt x="36904" y="194790"/>
                  </a:lnTo>
                  <a:lnTo>
                    <a:pt x="40867" y="248964"/>
                  </a:lnTo>
                  <a:lnTo>
                    <a:pt x="40384" y="282547"/>
                  </a:lnTo>
                  <a:lnTo>
                    <a:pt x="38531" y="282889"/>
                  </a:lnTo>
                  <a:lnTo>
                    <a:pt x="33352" y="273910"/>
                  </a:lnTo>
                  <a:lnTo>
                    <a:pt x="17083" y="218479"/>
                  </a:lnTo>
                  <a:lnTo>
                    <a:pt x="6691" y="169659"/>
                  </a:lnTo>
                  <a:lnTo>
                    <a:pt x="1104" y="109166"/>
                  </a:lnTo>
                  <a:lnTo>
                    <a:pt x="0" y="52156"/>
                  </a:lnTo>
                  <a:lnTo>
                    <a:pt x="2189" y="26303"/>
                  </a:lnTo>
                  <a:lnTo>
                    <a:pt x="10961" y="7013"/>
                  </a:lnTo>
                  <a:lnTo>
                    <a:pt x="17746" y="2104"/>
                  </a:lnTo>
                  <a:lnTo>
                    <a:pt x="25778" y="0"/>
                  </a:lnTo>
                  <a:lnTo>
                    <a:pt x="53851" y="2629"/>
                  </a:lnTo>
                  <a:lnTo>
                    <a:pt x="72916" y="8970"/>
                  </a:lnTo>
                  <a:lnTo>
                    <a:pt x="111504" y="38718"/>
                  </a:lnTo>
                  <a:lnTo>
                    <a:pt x="127344" y="64794"/>
                  </a:lnTo>
                  <a:lnTo>
                    <a:pt x="129367" y="84562"/>
                  </a:lnTo>
                  <a:lnTo>
                    <a:pt x="128269" y="94747"/>
                  </a:lnTo>
                  <a:lnTo>
                    <a:pt x="124027" y="102706"/>
                  </a:lnTo>
                  <a:lnTo>
                    <a:pt x="109955" y="114670"/>
                  </a:lnTo>
                  <a:lnTo>
                    <a:pt x="101289" y="117159"/>
                  </a:lnTo>
                  <a:lnTo>
                    <a:pt x="62900" y="11511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6411855" y="400082"/>
              <a:ext cx="73700" cy="131194"/>
            </a:xfrm>
            <a:custGeom>
              <a:avLst/>
              <a:gdLst/>
              <a:ahLst/>
              <a:cxnLst/>
              <a:rect l="0" t="0" r="0" b="0"/>
              <a:pathLst>
                <a:path w="73700" h="131194">
                  <a:moveTo>
                    <a:pt x="0" y="63171"/>
                  </a:moveTo>
                  <a:lnTo>
                    <a:pt x="9575" y="87218"/>
                  </a:lnTo>
                  <a:lnTo>
                    <a:pt x="35411" y="131193"/>
                  </a:lnTo>
                  <a:lnTo>
                    <a:pt x="34066" y="124989"/>
                  </a:lnTo>
                  <a:lnTo>
                    <a:pt x="16111" y="62476"/>
                  </a:lnTo>
                  <a:lnTo>
                    <a:pt x="18079" y="41805"/>
                  </a:lnTo>
                  <a:lnTo>
                    <a:pt x="22581" y="33720"/>
                  </a:lnTo>
                  <a:lnTo>
                    <a:pt x="44515" y="16750"/>
                  </a:lnTo>
                  <a:lnTo>
                    <a:pt x="7369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6559253" y="442196"/>
              <a:ext cx="1" cy="73701"/>
            </a:xfrm>
            <a:custGeom>
              <a:avLst/>
              <a:gdLst/>
              <a:ahLst/>
              <a:cxnLst/>
              <a:rect l="0" t="0" r="0" b="0"/>
              <a:pathLst>
                <a:path w="1" h="73701">
                  <a:moveTo>
                    <a:pt x="0" y="0"/>
                  </a:moveTo>
                  <a:lnTo>
                    <a:pt x="0" y="42692"/>
                  </a:lnTo>
                  <a:lnTo>
                    <a:pt x="0" y="73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6538197" y="294797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6646503" y="365724"/>
              <a:ext cx="81208" cy="129116"/>
            </a:xfrm>
            <a:custGeom>
              <a:avLst/>
              <a:gdLst/>
              <a:ahLst/>
              <a:cxnLst/>
              <a:rect l="0" t="0" r="0" b="0"/>
              <a:pathLst>
                <a:path w="81208" h="129116">
                  <a:moveTo>
                    <a:pt x="60150" y="13301"/>
                  </a:moveTo>
                  <a:lnTo>
                    <a:pt x="48972" y="2123"/>
                  </a:lnTo>
                  <a:lnTo>
                    <a:pt x="42169" y="0"/>
                  </a:lnTo>
                  <a:lnTo>
                    <a:pt x="25252" y="761"/>
                  </a:lnTo>
                  <a:lnTo>
                    <a:pt x="18167" y="4941"/>
                  </a:lnTo>
                  <a:lnTo>
                    <a:pt x="7176" y="18944"/>
                  </a:lnTo>
                  <a:lnTo>
                    <a:pt x="0" y="52148"/>
                  </a:lnTo>
                  <a:lnTo>
                    <a:pt x="3463" y="86033"/>
                  </a:lnTo>
                  <a:lnTo>
                    <a:pt x="11949" y="104508"/>
                  </a:lnTo>
                  <a:lnTo>
                    <a:pt x="17487" y="112710"/>
                  </a:lnTo>
                  <a:lnTo>
                    <a:pt x="25859" y="118179"/>
                  </a:lnTo>
                  <a:lnTo>
                    <a:pt x="81207" y="12911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6760716" y="344847"/>
              <a:ext cx="104967" cy="160521"/>
            </a:xfrm>
            <a:custGeom>
              <a:avLst/>
              <a:gdLst/>
              <a:ahLst/>
              <a:cxnLst/>
              <a:rect l="0" t="0" r="0" b="0"/>
              <a:pathLst>
                <a:path w="104967" h="160521">
                  <a:moveTo>
                    <a:pt x="40693" y="97349"/>
                  </a:moveTo>
                  <a:lnTo>
                    <a:pt x="92228" y="67499"/>
                  </a:lnTo>
                  <a:lnTo>
                    <a:pt x="103762" y="51327"/>
                  </a:lnTo>
                  <a:lnTo>
                    <a:pt x="104966" y="42101"/>
                  </a:lnTo>
                  <a:lnTo>
                    <a:pt x="100065" y="22492"/>
                  </a:lnTo>
                  <a:lnTo>
                    <a:pt x="93142" y="14689"/>
                  </a:lnTo>
                  <a:lnTo>
                    <a:pt x="72973" y="2900"/>
                  </a:lnTo>
                  <a:lnTo>
                    <a:pt x="51530" y="0"/>
                  </a:lnTo>
                  <a:lnTo>
                    <a:pt x="40899" y="864"/>
                  </a:lnTo>
                  <a:lnTo>
                    <a:pt x="22848" y="11183"/>
                  </a:lnTo>
                  <a:lnTo>
                    <a:pt x="14758" y="18848"/>
                  </a:lnTo>
                  <a:lnTo>
                    <a:pt x="5770" y="39843"/>
                  </a:lnTo>
                  <a:lnTo>
                    <a:pt x="0" y="91449"/>
                  </a:lnTo>
                  <a:lnTo>
                    <a:pt x="5450" y="112665"/>
                  </a:lnTo>
                  <a:lnTo>
                    <a:pt x="28013" y="145348"/>
                  </a:lnTo>
                  <a:lnTo>
                    <a:pt x="47535" y="153777"/>
                  </a:lnTo>
                  <a:lnTo>
                    <a:pt x="103864" y="16052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6843523" y="147398"/>
              <a:ext cx="144722" cy="357970"/>
            </a:xfrm>
            <a:custGeom>
              <a:avLst/>
              <a:gdLst/>
              <a:ahLst/>
              <a:cxnLst/>
              <a:rect l="0" t="0" r="0" b="0"/>
              <a:pathLst>
                <a:path w="144722" h="357970">
                  <a:moveTo>
                    <a:pt x="0" y="0"/>
                  </a:moveTo>
                  <a:lnTo>
                    <a:pt x="63333" y="63334"/>
                  </a:lnTo>
                  <a:lnTo>
                    <a:pt x="98288" y="107863"/>
                  </a:lnTo>
                  <a:lnTo>
                    <a:pt x="127774" y="167178"/>
                  </a:lnTo>
                  <a:lnTo>
                    <a:pt x="142310" y="211488"/>
                  </a:lnTo>
                  <a:lnTo>
                    <a:pt x="144721" y="249317"/>
                  </a:lnTo>
                  <a:lnTo>
                    <a:pt x="132546" y="304883"/>
                  </a:lnTo>
                  <a:lnTo>
                    <a:pt x="111926" y="337778"/>
                  </a:lnTo>
                  <a:lnTo>
                    <a:pt x="94757" y="3579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3" name="Group 62"/>
          <p:cNvGrpSpPr/>
          <p:nvPr/>
        </p:nvGrpSpPr>
        <p:grpSpPr>
          <a:xfrm>
            <a:off x="6357111" y="2326798"/>
            <a:ext cx="1781418" cy="685038"/>
            <a:chOff x="6357111" y="2326798"/>
            <a:chExt cx="1781418" cy="685038"/>
          </a:xfrm>
        </p:grpSpPr>
        <p:sp>
          <p:nvSpPr>
            <p:cNvPr id="57" name="Freeform 56"/>
            <p:cNvSpPr/>
            <p:nvPr/>
          </p:nvSpPr>
          <p:spPr>
            <a:xfrm>
              <a:off x="6993643" y="2492230"/>
              <a:ext cx="195126" cy="466278"/>
            </a:xfrm>
            <a:custGeom>
              <a:avLst/>
              <a:gdLst/>
              <a:ahLst/>
              <a:cxnLst/>
              <a:rect l="0" t="0" r="0" b="0"/>
              <a:pathLst>
                <a:path w="195126" h="466278">
                  <a:moveTo>
                    <a:pt x="186792" y="171479"/>
                  </a:moveTo>
                  <a:lnTo>
                    <a:pt x="195125" y="134001"/>
                  </a:lnTo>
                  <a:lnTo>
                    <a:pt x="193550" y="96034"/>
                  </a:lnTo>
                  <a:lnTo>
                    <a:pt x="187456" y="70098"/>
                  </a:lnTo>
                  <a:lnTo>
                    <a:pt x="170871" y="36935"/>
                  </a:lnTo>
                  <a:lnTo>
                    <a:pt x="157879" y="19655"/>
                  </a:lnTo>
                  <a:lnTo>
                    <a:pt x="131822" y="2362"/>
                  </a:lnTo>
                  <a:lnTo>
                    <a:pt x="108938" y="0"/>
                  </a:lnTo>
                  <a:lnTo>
                    <a:pt x="84340" y="4019"/>
                  </a:lnTo>
                  <a:lnTo>
                    <a:pt x="61710" y="13605"/>
                  </a:lnTo>
                  <a:lnTo>
                    <a:pt x="34827" y="37744"/>
                  </a:lnTo>
                  <a:lnTo>
                    <a:pt x="17633" y="72713"/>
                  </a:lnTo>
                  <a:lnTo>
                    <a:pt x="2512" y="126450"/>
                  </a:lnTo>
                  <a:lnTo>
                    <a:pt x="0" y="166976"/>
                  </a:lnTo>
                  <a:lnTo>
                    <a:pt x="7314" y="201731"/>
                  </a:lnTo>
                  <a:lnTo>
                    <a:pt x="17726" y="223529"/>
                  </a:lnTo>
                  <a:lnTo>
                    <a:pt x="33273" y="238676"/>
                  </a:lnTo>
                  <a:lnTo>
                    <a:pt x="42332" y="244353"/>
                  </a:lnTo>
                  <a:lnTo>
                    <a:pt x="51881" y="245798"/>
                  </a:lnTo>
                  <a:lnTo>
                    <a:pt x="71849" y="241165"/>
                  </a:lnTo>
                  <a:lnTo>
                    <a:pt x="97233" y="225402"/>
                  </a:lnTo>
                  <a:lnTo>
                    <a:pt x="109163" y="209483"/>
                  </a:lnTo>
                  <a:lnTo>
                    <a:pt x="136924" y="150062"/>
                  </a:lnTo>
                  <a:lnTo>
                    <a:pt x="145911" y="136224"/>
                  </a:lnTo>
                  <a:lnTo>
                    <a:pt x="146670" y="137447"/>
                  </a:lnTo>
                  <a:lnTo>
                    <a:pt x="144941" y="190741"/>
                  </a:lnTo>
                  <a:lnTo>
                    <a:pt x="144756" y="239708"/>
                  </a:lnTo>
                  <a:lnTo>
                    <a:pt x="144701" y="291261"/>
                  </a:lnTo>
                  <a:lnTo>
                    <a:pt x="143515" y="341241"/>
                  </a:lnTo>
                  <a:lnTo>
                    <a:pt x="136346" y="393876"/>
                  </a:lnTo>
                  <a:lnTo>
                    <a:pt x="137920" y="431957"/>
                  </a:lnTo>
                  <a:lnTo>
                    <a:pt x="144678" y="46627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7264663" y="2926922"/>
              <a:ext cx="21058" cy="10529"/>
            </a:xfrm>
            <a:custGeom>
              <a:avLst/>
              <a:gdLst/>
              <a:ahLst/>
              <a:cxnLst/>
              <a:rect l="0" t="0" r="0" b="0"/>
              <a:pathLst>
                <a:path w="21058" h="10529">
                  <a:moveTo>
                    <a:pt x="21057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7383186" y="2513520"/>
              <a:ext cx="135959" cy="392346"/>
            </a:xfrm>
            <a:custGeom>
              <a:avLst/>
              <a:gdLst/>
              <a:ahLst/>
              <a:cxnLst/>
              <a:rect l="0" t="0" r="0" b="0"/>
              <a:pathLst>
                <a:path w="135959" h="392346">
                  <a:moveTo>
                    <a:pt x="113104" y="181775"/>
                  </a:moveTo>
                  <a:lnTo>
                    <a:pt x="135958" y="125560"/>
                  </a:lnTo>
                  <a:lnTo>
                    <a:pt x="131743" y="66989"/>
                  </a:lnTo>
                  <a:lnTo>
                    <a:pt x="124897" y="40682"/>
                  </a:lnTo>
                  <a:lnTo>
                    <a:pt x="114056" y="21191"/>
                  </a:lnTo>
                  <a:lnTo>
                    <a:pt x="98320" y="7849"/>
                  </a:lnTo>
                  <a:lnTo>
                    <a:pt x="89209" y="2653"/>
                  </a:lnTo>
                  <a:lnTo>
                    <a:pt x="69729" y="0"/>
                  </a:lnTo>
                  <a:lnTo>
                    <a:pt x="50543" y="3890"/>
                  </a:lnTo>
                  <a:lnTo>
                    <a:pt x="34216" y="13418"/>
                  </a:lnTo>
                  <a:lnTo>
                    <a:pt x="22281" y="28571"/>
                  </a:lnTo>
                  <a:lnTo>
                    <a:pt x="5086" y="72483"/>
                  </a:lnTo>
                  <a:lnTo>
                    <a:pt x="0" y="132284"/>
                  </a:lnTo>
                  <a:lnTo>
                    <a:pt x="3563" y="157439"/>
                  </a:lnTo>
                  <a:lnTo>
                    <a:pt x="12167" y="177198"/>
                  </a:lnTo>
                  <a:lnTo>
                    <a:pt x="17737" y="185743"/>
                  </a:lnTo>
                  <a:lnTo>
                    <a:pt x="26129" y="190269"/>
                  </a:lnTo>
                  <a:lnTo>
                    <a:pt x="47932" y="192179"/>
                  </a:lnTo>
                  <a:lnTo>
                    <a:pt x="57958" y="188711"/>
                  </a:lnTo>
                  <a:lnTo>
                    <a:pt x="98274" y="153919"/>
                  </a:lnTo>
                  <a:lnTo>
                    <a:pt x="114299" y="127118"/>
                  </a:lnTo>
                  <a:lnTo>
                    <a:pt x="127854" y="93640"/>
                  </a:lnTo>
                  <a:lnTo>
                    <a:pt x="122987" y="147204"/>
                  </a:lnTo>
                  <a:lnTo>
                    <a:pt x="112284" y="206055"/>
                  </a:lnTo>
                  <a:lnTo>
                    <a:pt x="105452" y="256429"/>
                  </a:lnTo>
                  <a:lnTo>
                    <a:pt x="103428" y="305280"/>
                  </a:lnTo>
                  <a:lnTo>
                    <a:pt x="109924" y="367188"/>
                  </a:lnTo>
                  <a:lnTo>
                    <a:pt x="113104" y="39234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7635985" y="2450102"/>
              <a:ext cx="173383" cy="477361"/>
            </a:xfrm>
            <a:custGeom>
              <a:avLst/>
              <a:gdLst/>
              <a:ahLst/>
              <a:cxnLst/>
              <a:rect l="0" t="0" r="0" b="0"/>
              <a:pathLst>
                <a:path w="173383" h="477361">
                  <a:moveTo>
                    <a:pt x="144574" y="171493"/>
                  </a:moveTo>
                  <a:lnTo>
                    <a:pt x="101913" y="225608"/>
                  </a:lnTo>
                  <a:lnTo>
                    <a:pt x="63417" y="287436"/>
                  </a:lnTo>
                  <a:lnTo>
                    <a:pt x="43204" y="349542"/>
                  </a:lnTo>
                  <a:lnTo>
                    <a:pt x="34730" y="395564"/>
                  </a:lnTo>
                  <a:lnTo>
                    <a:pt x="41161" y="443742"/>
                  </a:lnTo>
                  <a:lnTo>
                    <a:pt x="44047" y="454768"/>
                  </a:lnTo>
                  <a:lnTo>
                    <a:pt x="49480" y="463288"/>
                  </a:lnTo>
                  <a:lnTo>
                    <a:pt x="64876" y="475875"/>
                  </a:lnTo>
                  <a:lnTo>
                    <a:pt x="75065" y="477360"/>
                  </a:lnTo>
                  <a:lnTo>
                    <a:pt x="98863" y="472770"/>
                  </a:lnTo>
                  <a:lnTo>
                    <a:pt x="118799" y="459812"/>
                  </a:lnTo>
                  <a:lnTo>
                    <a:pt x="150662" y="422898"/>
                  </a:lnTo>
                  <a:lnTo>
                    <a:pt x="166785" y="386624"/>
                  </a:lnTo>
                  <a:lnTo>
                    <a:pt x="173382" y="346240"/>
                  </a:lnTo>
                  <a:lnTo>
                    <a:pt x="169748" y="310228"/>
                  </a:lnTo>
                  <a:lnTo>
                    <a:pt x="155673" y="277331"/>
                  </a:lnTo>
                  <a:lnTo>
                    <a:pt x="102346" y="213903"/>
                  </a:lnTo>
                  <a:lnTo>
                    <a:pt x="66180" y="179721"/>
                  </a:lnTo>
                  <a:lnTo>
                    <a:pt x="39069" y="163533"/>
                  </a:lnTo>
                  <a:lnTo>
                    <a:pt x="16867" y="137549"/>
                  </a:lnTo>
                  <a:lnTo>
                    <a:pt x="6708" y="117803"/>
                  </a:lnTo>
                  <a:lnTo>
                    <a:pt x="0" y="81366"/>
                  </a:lnTo>
                  <a:lnTo>
                    <a:pt x="4670" y="57737"/>
                  </a:lnTo>
                  <a:lnTo>
                    <a:pt x="20453" y="27824"/>
                  </a:lnTo>
                  <a:lnTo>
                    <a:pt x="34428" y="12884"/>
                  </a:lnTo>
                  <a:lnTo>
                    <a:pt x="52336" y="2345"/>
                  </a:lnTo>
                  <a:lnTo>
                    <a:pt x="75114" y="0"/>
                  </a:lnTo>
                  <a:lnTo>
                    <a:pt x="99665" y="4027"/>
                  </a:lnTo>
                  <a:lnTo>
                    <a:pt x="122275" y="13616"/>
                  </a:lnTo>
                  <a:lnTo>
                    <a:pt x="149146" y="37757"/>
                  </a:lnTo>
                  <a:lnTo>
                    <a:pt x="153471" y="48411"/>
                  </a:lnTo>
                  <a:lnTo>
                    <a:pt x="155158" y="72726"/>
                  </a:lnTo>
                  <a:lnTo>
                    <a:pt x="146708" y="115719"/>
                  </a:lnTo>
                  <a:lnTo>
                    <a:pt x="134046" y="13990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6748767" y="2326798"/>
              <a:ext cx="1389762" cy="652767"/>
            </a:xfrm>
            <a:custGeom>
              <a:avLst/>
              <a:gdLst/>
              <a:ahLst/>
              <a:cxnLst/>
              <a:rect l="0" t="0" r="0" b="0"/>
              <a:pathLst>
                <a:path w="1389762" h="652767">
                  <a:moveTo>
                    <a:pt x="0" y="652766"/>
                  </a:moveTo>
                  <a:lnTo>
                    <a:pt x="49498" y="593173"/>
                  </a:lnTo>
                  <a:lnTo>
                    <a:pt x="82214" y="536343"/>
                  </a:lnTo>
                  <a:lnTo>
                    <a:pt x="113898" y="473728"/>
                  </a:lnTo>
                  <a:lnTo>
                    <a:pt x="136156" y="412799"/>
                  </a:lnTo>
                  <a:lnTo>
                    <a:pt x="144068" y="376554"/>
                  </a:lnTo>
                  <a:lnTo>
                    <a:pt x="146740" y="322385"/>
                  </a:lnTo>
                  <a:lnTo>
                    <a:pt x="138863" y="265455"/>
                  </a:lnTo>
                  <a:lnTo>
                    <a:pt x="126042" y="202217"/>
                  </a:lnTo>
                  <a:lnTo>
                    <a:pt x="112244" y="149908"/>
                  </a:lnTo>
                  <a:lnTo>
                    <a:pt x="86415" y="95087"/>
                  </a:lnTo>
                  <a:lnTo>
                    <a:pt x="65032" y="52707"/>
                  </a:lnTo>
                  <a:lnTo>
                    <a:pt x="45135" y="26665"/>
                  </a:lnTo>
                  <a:lnTo>
                    <a:pt x="44128" y="22456"/>
                  </a:lnTo>
                  <a:lnTo>
                    <a:pt x="46966" y="20820"/>
                  </a:lnTo>
                  <a:lnTo>
                    <a:pt x="107559" y="21036"/>
                  </a:lnTo>
                  <a:lnTo>
                    <a:pt x="167475" y="21052"/>
                  </a:lnTo>
                  <a:lnTo>
                    <a:pt x="218337" y="21055"/>
                  </a:lnTo>
                  <a:lnTo>
                    <a:pt x="273455" y="27122"/>
                  </a:lnTo>
                  <a:lnTo>
                    <a:pt x="322530" y="23374"/>
                  </a:lnTo>
                  <a:lnTo>
                    <a:pt x="382172" y="20573"/>
                  </a:lnTo>
                  <a:lnTo>
                    <a:pt x="427608" y="15772"/>
                  </a:lnTo>
                  <a:lnTo>
                    <a:pt x="471977" y="12859"/>
                  </a:lnTo>
                  <a:lnTo>
                    <a:pt x="516263" y="11564"/>
                  </a:lnTo>
                  <a:lnTo>
                    <a:pt x="563242" y="10988"/>
                  </a:lnTo>
                  <a:lnTo>
                    <a:pt x="613372" y="5075"/>
                  </a:lnTo>
                  <a:lnTo>
                    <a:pt x="673668" y="1002"/>
                  </a:lnTo>
                  <a:lnTo>
                    <a:pt x="734089" y="297"/>
                  </a:lnTo>
                  <a:lnTo>
                    <a:pt x="783187" y="88"/>
                  </a:lnTo>
                  <a:lnTo>
                    <a:pt x="841699" y="17"/>
                  </a:lnTo>
                  <a:lnTo>
                    <a:pt x="898317" y="3"/>
                  </a:lnTo>
                  <a:lnTo>
                    <a:pt x="954561" y="0"/>
                  </a:lnTo>
                  <a:lnTo>
                    <a:pt x="1010731" y="3119"/>
                  </a:lnTo>
                  <a:lnTo>
                    <a:pt x="1066886" y="9065"/>
                  </a:lnTo>
                  <a:lnTo>
                    <a:pt x="1123040" y="10239"/>
                  </a:lnTo>
                  <a:lnTo>
                    <a:pt x="1179192" y="10471"/>
                  </a:lnTo>
                  <a:lnTo>
                    <a:pt x="1230665" y="10511"/>
                  </a:lnTo>
                  <a:lnTo>
                    <a:pt x="1288419" y="10523"/>
                  </a:lnTo>
                  <a:lnTo>
                    <a:pt x="1338288" y="10526"/>
                  </a:lnTo>
                  <a:lnTo>
                    <a:pt x="1389761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6357111" y="2447085"/>
              <a:ext cx="307428" cy="564751"/>
            </a:xfrm>
            <a:custGeom>
              <a:avLst/>
              <a:gdLst/>
              <a:ahLst/>
              <a:cxnLst/>
              <a:rect l="0" t="0" r="0" b="0"/>
              <a:pathLst>
                <a:path w="307428" h="564751">
                  <a:moveTo>
                    <a:pt x="54744" y="27112"/>
                  </a:moveTo>
                  <a:lnTo>
                    <a:pt x="36785" y="90539"/>
                  </a:lnTo>
                  <a:lnTo>
                    <a:pt x="14933" y="152306"/>
                  </a:lnTo>
                  <a:lnTo>
                    <a:pt x="3515" y="168931"/>
                  </a:lnTo>
                  <a:lnTo>
                    <a:pt x="704" y="170791"/>
                  </a:lnTo>
                  <a:lnTo>
                    <a:pt x="0" y="168521"/>
                  </a:lnTo>
                  <a:lnTo>
                    <a:pt x="13369" y="112085"/>
                  </a:lnTo>
                  <a:lnTo>
                    <a:pt x="31445" y="52729"/>
                  </a:lnTo>
                  <a:lnTo>
                    <a:pt x="62392" y="10627"/>
                  </a:lnTo>
                  <a:lnTo>
                    <a:pt x="85439" y="2237"/>
                  </a:lnTo>
                  <a:lnTo>
                    <a:pt x="99774" y="0"/>
                  </a:lnTo>
                  <a:lnTo>
                    <a:pt x="112840" y="2018"/>
                  </a:lnTo>
                  <a:lnTo>
                    <a:pt x="136716" y="13619"/>
                  </a:lnTo>
                  <a:lnTo>
                    <a:pt x="187290" y="73365"/>
                  </a:lnTo>
                  <a:lnTo>
                    <a:pt x="211639" y="122413"/>
                  </a:lnTo>
                  <a:lnTo>
                    <a:pt x="218062" y="146677"/>
                  </a:lnTo>
                  <a:lnTo>
                    <a:pt x="221678" y="197459"/>
                  </a:lnTo>
                  <a:lnTo>
                    <a:pt x="222749" y="245521"/>
                  </a:lnTo>
                  <a:lnTo>
                    <a:pt x="221897" y="300836"/>
                  </a:lnTo>
                  <a:lnTo>
                    <a:pt x="213585" y="350240"/>
                  </a:lnTo>
                  <a:lnTo>
                    <a:pt x="197994" y="404783"/>
                  </a:lnTo>
                  <a:lnTo>
                    <a:pt x="177955" y="467744"/>
                  </a:lnTo>
                  <a:lnTo>
                    <a:pt x="155981" y="506020"/>
                  </a:lnTo>
                  <a:lnTo>
                    <a:pt x="117115" y="544064"/>
                  </a:lnTo>
                  <a:lnTo>
                    <a:pt x="96502" y="559465"/>
                  </a:lnTo>
                  <a:lnTo>
                    <a:pt x="72523" y="564750"/>
                  </a:lnTo>
                  <a:lnTo>
                    <a:pt x="48608" y="562030"/>
                  </a:lnTo>
                  <a:lnTo>
                    <a:pt x="30180" y="553022"/>
                  </a:lnTo>
                  <a:lnTo>
                    <a:pt x="17310" y="538100"/>
                  </a:lnTo>
                  <a:lnTo>
                    <a:pt x="8861" y="518600"/>
                  </a:lnTo>
                  <a:lnTo>
                    <a:pt x="3437" y="467953"/>
                  </a:lnTo>
                  <a:lnTo>
                    <a:pt x="2992" y="454367"/>
                  </a:lnTo>
                  <a:lnTo>
                    <a:pt x="6204" y="442970"/>
                  </a:lnTo>
                  <a:lnTo>
                    <a:pt x="19133" y="424067"/>
                  </a:lnTo>
                  <a:lnTo>
                    <a:pt x="39696" y="410987"/>
                  </a:lnTo>
                  <a:lnTo>
                    <a:pt x="63264" y="403613"/>
                  </a:lnTo>
                  <a:lnTo>
                    <a:pt x="85436" y="404236"/>
                  </a:lnTo>
                  <a:lnTo>
                    <a:pt x="141974" y="428793"/>
                  </a:lnTo>
                  <a:lnTo>
                    <a:pt x="203677" y="466329"/>
                  </a:lnTo>
                  <a:lnTo>
                    <a:pt x="262222" y="500935"/>
                  </a:lnTo>
                  <a:lnTo>
                    <a:pt x="307427" y="52195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6" name="Group 65"/>
          <p:cNvGrpSpPr/>
          <p:nvPr/>
        </p:nvGrpSpPr>
        <p:grpSpPr>
          <a:xfrm>
            <a:off x="7210152" y="2165711"/>
            <a:ext cx="120193" cy="624341"/>
            <a:chOff x="7210152" y="2165711"/>
            <a:chExt cx="120193" cy="624341"/>
          </a:xfrm>
        </p:grpSpPr>
        <p:sp>
          <p:nvSpPr>
            <p:cNvPr id="64" name="Freeform 63"/>
            <p:cNvSpPr/>
            <p:nvPr/>
          </p:nvSpPr>
          <p:spPr>
            <a:xfrm>
              <a:off x="7210152" y="2423922"/>
              <a:ext cx="107155" cy="366130"/>
            </a:xfrm>
            <a:custGeom>
              <a:avLst/>
              <a:gdLst/>
              <a:ahLst/>
              <a:cxnLst/>
              <a:rect l="0" t="0" r="0" b="0"/>
              <a:pathLst>
                <a:path w="107155" h="366130">
                  <a:moveTo>
                    <a:pt x="65040" y="366129"/>
                  </a:moveTo>
                  <a:lnTo>
                    <a:pt x="56706" y="328651"/>
                  </a:lnTo>
                  <a:lnTo>
                    <a:pt x="54944" y="277228"/>
                  </a:lnTo>
                  <a:lnTo>
                    <a:pt x="54596" y="222010"/>
                  </a:lnTo>
                  <a:lnTo>
                    <a:pt x="57647" y="166043"/>
                  </a:lnTo>
                  <a:lnTo>
                    <a:pt x="63579" y="109927"/>
                  </a:lnTo>
                  <a:lnTo>
                    <a:pt x="64752" y="53782"/>
                  </a:lnTo>
                  <a:lnTo>
                    <a:pt x="64911" y="25707"/>
                  </a:lnTo>
                  <a:lnTo>
                    <a:pt x="62614" y="18688"/>
                  </a:lnTo>
                  <a:lnTo>
                    <a:pt x="58743" y="16349"/>
                  </a:lnTo>
                  <a:lnTo>
                    <a:pt x="53823" y="17129"/>
                  </a:lnTo>
                  <a:lnTo>
                    <a:pt x="42116" y="27354"/>
                  </a:lnTo>
                  <a:lnTo>
                    <a:pt x="25492" y="52842"/>
                  </a:lnTo>
                  <a:lnTo>
                    <a:pt x="10038" y="79501"/>
                  </a:lnTo>
                  <a:lnTo>
                    <a:pt x="3806" y="87306"/>
                  </a:lnTo>
                  <a:lnTo>
                    <a:pt x="820" y="89000"/>
                  </a:lnTo>
                  <a:lnTo>
                    <a:pt x="0" y="86620"/>
                  </a:lnTo>
                  <a:lnTo>
                    <a:pt x="7088" y="57584"/>
                  </a:lnTo>
                  <a:lnTo>
                    <a:pt x="28159" y="19223"/>
                  </a:lnTo>
                  <a:lnTo>
                    <a:pt x="41239" y="2938"/>
                  </a:lnTo>
                  <a:lnTo>
                    <a:pt x="48003" y="0"/>
                  </a:lnTo>
                  <a:lnTo>
                    <a:pt x="54852" y="380"/>
                  </a:lnTo>
                  <a:lnTo>
                    <a:pt x="68700" y="7042"/>
                  </a:lnTo>
                  <a:lnTo>
                    <a:pt x="88481" y="23947"/>
                  </a:lnTo>
                  <a:lnTo>
                    <a:pt x="107154" y="5027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7244181" y="2165711"/>
              <a:ext cx="86164" cy="89534"/>
            </a:xfrm>
            <a:custGeom>
              <a:avLst/>
              <a:gdLst/>
              <a:ahLst/>
              <a:cxnLst/>
              <a:rect l="0" t="0" r="0" b="0"/>
              <a:pathLst>
                <a:path w="86164" h="89534">
                  <a:moveTo>
                    <a:pt x="62596" y="24216"/>
                  </a:moveTo>
                  <a:lnTo>
                    <a:pt x="51417" y="13038"/>
                  </a:lnTo>
                  <a:lnTo>
                    <a:pt x="45785" y="12084"/>
                  </a:lnTo>
                  <a:lnTo>
                    <a:pt x="39690" y="13789"/>
                  </a:lnTo>
                  <a:lnTo>
                    <a:pt x="7508" y="33335"/>
                  </a:lnTo>
                  <a:lnTo>
                    <a:pt x="2475" y="41993"/>
                  </a:lnTo>
                  <a:lnTo>
                    <a:pt x="0" y="64093"/>
                  </a:lnTo>
                  <a:lnTo>
                    <a:pt x="3318" y="73027"/>
                  </a:lnTo>
                  <a:lnTo>
                    <a:pt x="16363" y="86074"/>
                  </a:lnTo>
                  <a:lnTo>
                    <a:pt x="36979" y="89533"/>
                  </a:lnTo>
                  <a:lnTo>
                    <a:pt x="49028" y="88818"/>
                  </a:lnTo>
                  <a:lnTo>
                    <a:pt x="58229" y="84831"/>
                  </a:lnTo>
                  <a:lnTo>
                    <a:pt x="71574" y="71043"/>
                  </a:lnTo>
                  <a:lnTo>
                    <a:pt x="85663" y="43550"/>
                  </a:lnTo>
                  <a:lnTo>
                    <a:pt x="86163" y="34766"/>
                  </a:lnTo>
                  <a:lnTo>
                    <a:pt x="80479" y="18766"/>
                  </a:lnTo>
                  <a:lnTo>
                    <a:pt x="67034" y="6976"/>
                  </a:lnTo>
                  <a:lnTo>
                    <a:pt x="58536" y="2194"/>
                  </a:lnTo>
                  <a:lnTo>
                    <a:pt x="39734" y="0"/>
                  </a:lnTo>
                  <a:lnTo>
                    <a:pt x="29807" y="1053"/>
                  </a:lnTo>
                  <a:lnTo>
                    <a:pt x="22020" y="5265"/>
                  </a:lnTo>
                  <a:lnTo>
                    <a:pt x="10247" y="19303"/>
                  </a:lnTo>
                  <a:lnTo>
                    <a:pt x="7354" y="40360"/>
                  </a:lnTo>
                  <a:lnTo>
                    <a:pt x="11138" y="62976"/>
                  </a:lnTo>
                  <a:lnTo>
                    <a:pt x="20618" y="80827"/>
                  </a:lnTo>
                  <a:lnTo>
                    <a:pt x="27592" y="84184"/>
                  </a:lnTo>
                  <a:lnTo>
                    <a:pt x="35750" y="84082"/>
                  </a:lnTo>
                  <a:lnTo>
                    <a:pt x="44699" y="81674"/>
                  </a:lnTo>
                  <a:lnTo>
                    <a:pt x="50665" y="75389"/>
                  </a:lnTo>
                  <a:lnTo>
                    <a:pt x="57293" y="55928"/>
                  </a:lnTo>
                  <a:lnTo>
                    <a:pt x="56721" y="46527"/>
                  </a:lnTo>
                  <a:lnTo>
                    <a:pt x="49846" y="29843"/>
                  </a:lnTo>
                  <a:lnTo>
                    <a:pt x="43567" y="25628"/>
                  </a:lnTo>
                  <a:lnTo>
                    <a:pt x="27233" y="24064"/>
                  </a:lnTo>
                  <a:lnTo>
                    <a:pt x="21473" y="28794"/>
                  </a:lnTo>
                  <a:lnTo>
                    <a:pt x="15073" y="46528"/>
                  </a:lnTo>
                  <a:lnTo>
                    <a:pt x="16876" y="51959"/>
                  </a:lnTo>
                  <a:lnTo>
                    <a:pt x="21587" y="54410"/>
                  </a:lnTo>
                  <a:lnTo>
                    <a:pt x="28238" y="54874"/>
                  </a:lnTo>
                  <a:lnTo>
                    <a:pt x="30332" y="54013"/>
                  </a:lnTo>
                  <a:lnTo>
                    <a:pt x="29388" y="52270"/>
                  </a:lnTo>
                  <a:lnTo>
                    <a:pt x="20482" y="4527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9" name="Group 68"/>
          <p:cNvGrpSpPr/>
          <p:nvPr/>
        </p:nvGrpSpPr>
        <p:grpSpPr>
          <a:xfrm>
            <a:off x="6808843" y="1663502"/>
            <a:ext cx="276837" cy="579069"/>
            <a:chOff x="6808843" y="1663502"/>
            <a:chExt cx="276837" cy="579069"/>
          </a:xfrm>
        </p:grpSpPr>
        <p:sp>
          <p:nvSpPr>
            <p:cNvPr id="67" name="Freeform 66"/>
            <p:cNvSpPr/>
            <p:nvPr/>
          </p:nvSpPr>
          <p:spPr>
            <a:xfrm>
              <a:off x="7037975" y="1663502"/>
              <a:ext cx="47705" cy="579069"/>
            </a:xfrm>
            <a:custGeom>
              <a:avLst/>
              <a:gdLst/>
              <a:ahLst/>
              <a:cxnLst/>
              <a:rect l="0" t="0" r="0" b="0"/>
              <a:pathLst>
                <a:path w="47705" h="579069">
                  <a:moveTo>
                    <a:pt x="5590" y="0"/>
                  </a:moveTo>
                  <a:lnTo>
                    <a:pt x="0" y="16768"/>
                  </a:lnTo>
                  <a:lnTo>
                    <a:pt x="4045" y="78565"/>
                  </a:lnTo>
                  <a:lnTo>
                    <a:pt x="5133" y="130903"/>
                  </a:lnTo>
                  <a:lnTo>
                    <a:pt x="8574" y="190865"/>
                  </a:lnTo>
                  <a:lnTo>
                    <a:pt x="13882" y="246845"/>
                  </a:lnTo>
                  <a:lnTo>
                    <a:pt x="18576" y="302427"/>
                  </a:lnTo>
                  <a:lnTo>
                    <a:pt x="23059" y="346152"/>
                  </a:lnTo>
                  <a:lnTo>
                    <a:pt x="26754" y="406720"/>
                  </a:lnTo>
                  <a:lnTo>
                    <a:pt x="34770" y="466645"/>
                  </a:lnTo>
                  <a:lnTo>
                    <a:pt x="42289" y="522935"/>
                  </a:lnTo>
                  <a:lnTo>
                    <a:pt x="47704" y="5790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6808843" y="1684559"/>
              <a:ext cx="245251" cy="418968"/>
            </a:xfrm>
            <a:custGeom>
              <a:avLst/>
              <a:gdLst/>
              <a:ahLst/>
              <a:cxnLst/>
              <a:rect l="0" t="0" r="0" b="0"/>
              <a:pathLst>
                <a:path w="245251" h="418968">
                  <a:moveTo>
                    <a:pt x="245250" y="273741"/>
                  </a:moveTo>
                  <a:lnTo>
                    <a:pt x="190205" y="300105"/>
                  </a:lnTo>
                  <a:lnTo>
                    <a:pt x="136327" y="333639"/>
                  </a:lnTo>
                  <a:lnTo>
                    <a:pt x="76474" y="384602"/>
                  </a:lnTo>
                  <a:lnTo>
                    <a:pt x="19185" y="418967"/>
                  </a:lnTo>
                  <a:lnTo>
                    <a:pt x="12651" y="418522"/>
                  </a:lnTo>
                  <a:lnTo>
                    <a:pt x="7127" y="413545"/>
                  </a:lnTo>
                  <a:lnTo>
                    <a:pt x="2273" y="405548"/>
                  </a:lnTo>
                  <a:lnTo>
                    <a:pt x="0" y="387304"/>
                  </a:lnTo>
                  <a:lnTo>
                    <a:pt x="8072" y="335818"/>
                  </a:lnTo>
                  <a:lnTo>
                    <a:pt x="17568" y="286415"/>
                  </a:lnTo>
                  <a:lnTo>
                    <a:pt x="27790" y="234732"/>
                  </a:lnTo>
                  <a:lnTo>
                    <a:pt x="38228" y="176785"/>
                  </a:lnTo>
                  <a:lnTo>
                    <a:pt x="48729" y="115162"/>
                  </a:lnTo>
                  <a:lnTo>
                    <a:pt x="52622" y="70290"/>
                  </a:lnTo>
                  <a:lnTo>
                    <a:pt x="54814" y="20827"/>
                  </a:lnTo>
                  <a:lnTo>
                    <a:pt x="5573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6" name="Group 75"/>
          <p:cNvGrpSpPr/>
          <p:nvPr/>
        </p:nvGrpSpPr>
        <p:grpSpPr>
          <a:xfrm>
            <a:off x="6569782" y="3032207"/>
            <a:ext cx="1158136" cy="1126550"/>
            <a:chOff x="6569782" y="3032207"/>
            <a:chExt cx="1158136" cy="1126550"/>
          </a:xfrm>
        </p:grpSpPr>
        <p:sp>
          <p:nvSpPr>
            <p:cNvPr id="70" name="Freeform 69"/>
            <p:cNvSpPr/>
            <p:nvPr/>
          </p:nvSpPr>
          <p:spPr>
            <a:xfrm>
              <a:off x="6940975" y="3124115"/>
              <a:ext cx="186818" cy="423553"/>
            </a:xfrm>
            <a:custGeom>
              <a:avLst/>
              <a:gdLst/>
              <a:ahLst/>
              <a:cxnLst/>
              <a:rect l="0" t="0" r="0" b="0"/>
              <a:pathLst>
                <a:path w="186818" h="423553">
                  <a:moveTo>
                    <a:pt x="186817" y="97605"/>
                  </a:moveTo>
                  <a:lnTo>
                    <a:pt x="130422" y="155170"/>
                  </a:lnTo>
                  <a:lnTo>
                    <a:pt x="105661" y="193334"/>
                  </a:lnTo>
                  <a:lnTo>
                    <a:pt x="70349" y="255618"/>
                  </a:lnTo>
                  <a:lnTo>
                    <a:pt x="52873" y="290263"/>
                  </a:lnTo>
                  <a:lnTo>
                    <a:pt x="43405" y="330164"/>
                  </a:lnTo>
                  <a:lnTo>
                    <a:pt x="43719" y="371622"/>
                  </a:lnTo>
                  <a:lnTo>
                    <a:pt x="49519" y="397205"/>
                  </a:lnTo>
                  <a:lnTo>
                    <a:pt x="59896" y="416374"/>
                  </a:lnTo>
                  <a:lnTo>
                    <a:pt x="67108" y="421252"/>
                  </a:lnTo>
                  <a:lnTo>
                    <a:pt x="84480" y="423552"/>
                  </a:lnTo>
                  <a:lnTo>
                    <a:pt x="100781" y="417555"/>
                  </a:lnTo>
                  <a:lnTo>
                    <a:pt x="115824" y="405921"/>
                  </a:lnTo>
                  <a:lnTo>
                    <a:pt x="136277" y="379641"/>
                  </a:lnTo>
                  <a:lnTo>
                    <a:pt x="146027" y="359825"/>
                  </a:lnTo>
                  <a:lnTo>
                    <a:pt x="148021" y="339319"/>
                  </a:lnTo>
                  <a:lnTo>
                    <a:pt x="139770" y="297559"/>
                  </a:lnTo>
                  <a:lnTo>
                    <a:pt x="118470" y="256685"/>
                  </a:lnTo>
                  <a:lnTo>
                    <a:pt x="63920" y="196052"/>
                  </a:lnTo>
                  <a:lnTo>
                    <a:pt x="16018" y="145579"/>
                  </a:lnTo>
                  <a:lnTo>
                    <a:pt x="6402" y="127116"/>
                  </a:lnTo>
                  <a:lnTo>
                    <a:pt x="0" y="91401"/>
                  </a:lnTo>
                  <a:lnTo>
                    <a:pt x="3693" y="51183"/>
                  </a:lnTo>
                  <a:lnTo>
                    <a:pt x="12232" y="29789"/>
                  </a:lnTo>
                  <a:lnTo>
                    <a:pt x="17784" y="20809"/>
                  </a:lnTo>
                  <a:lnTo>
                    <a:pt x="33313" y="7711"/>
                  </a:lnTo>
                  <a:lnTo>
                    <a:pt x="42367" y="2581"/>
                  </a:lnTo>
                  <a:lnTo>
                    <a:pt x="61786" y="0"/>
                  </a:lnTo>
                  <a:lnTo>
                    <a:pt x="112121" y="10879"/>
                  </a:lnTo>
                  <a:lnTo>
                    <a:pt x="144704" y="2390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6769823" y="3432290"/>
              <a:ext cx="52644" cy="1"/>
            </a:xfrm>
            <a:custGeom>
              <a:avLst/>
              <a:gdLst/>
              <a:ahLst/>
              <a:cxnLst/>
              <a:rect l="0" t="0" r="0" b="0"/>
              <a:pathLst>
                <a:path w="52644" h="1">
                  <a:moveTo>
                    <a:pt x="52643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6569782" y="3570136"/>
              <a:ext cx="1158136" cy="30611"/>
            </a:xfrm>
            <a:custGeom>
              <a:avLst/>
              <a:gdLst/>
              <a:ahLst/>
              <a:cxnLst/>
              <a:rect l="0" t="0" r="0" b="0"/>
              <a:pathLst>
                <a:path w="1158136" h="30611">
                  <a:moveTo>
                    <a:pt x="0" y="30610"/>
                  </a:moveTo>
                  <a:lnTo>
                    <a:pt x="37479" y="22276"/>
                  </a:lnTo>
                  <a:lnTo>
                    <a:pt x="94491" y="20515"/>
                  </a:lnTo>
                  <a:lnTo>
                    <a:pt x="144850" y="14620"/>
                  </a:lnTo>
                  <a:lnTo>
                    <a:pt x="196817" y="11054"/>
                  </a:lnTo>
                  <a:lnTo>
                    <a:pt x="249259" y="9998"/>
                  </a:lnTo>
                  <a:lnTo>
                    <a:pt x="301842" y="9685"/>
                  </a:lnTo>
                  <a:lnTo>
                    <a:pt x="354468" y="9592"/>
                  </a:lnTo>
                  <a:lnTo>
                    <a:pt x="407105" y="9564"/>
                  </a:lnTo>
                  <a:lnTo>
                    <a:pt x="465335" y="9556"/>
                  </a:lnTo>
                  <a:lnTo>
                    <a:pt x="521453" y="9554"/>
                  </a:lnTo>
                  <a:lnTo>
                    <a:pt x="580714" y="9553"/>
                  </a:lnTo>
                  <a:lnTo>
                    <a:pt x="642727" y="9553"/>
                  </a:lnTo>
                  <a:lnTo>
                    <a:pt x="704856" y="2317"/>
                  </a:lnTo>
                  <a:lnTo>
                    <a:pt x="761008" y="0"/>
                  </a:lnTo>
                  <a:lnTo>
                    <a:pt x="819759" y="483"/>
                  </a:lnTo>
                  <a:lnTo>
                    <a:pt x="870182" y="6346"/>
                  </a:lnTo>
                  <a:lnTo>
                    <a:pt x="926196" y="9772"/>
                  </a:lnTo>
                  <a:lnTo>
                    <a:pt x="975809" y="16507"/>
                  </a:lnTo>
                  <a:lnTo>
                    <a:pt x="1033922" y="20192"/>
                  </a:lnTo>
                  <a:lnTo>
                    <a:pt x="1093255" y="27003"/>
                  </a:lnTo>
                  <a:lnTo>
                    <a:pt x="1143933" y="29897"/>
                  </a:lnTo>
                  <a:lnTo>
                    <a:pt x="1158135" y="3061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7001450" y="3748145"/>
              <a:ext cx="31587" cy="410612"/>
            </a:xfrm>
            <a:custGeom>
              <a:avLst/>
              <a:gdLst/>
              <a:ahLst/>
              <a:cxnLst/>
              <a:rect l="0" t="0" r="0" b="0"/>
              <a:pathLst>
                <a:path w="31587" h="410612">
                  <a:moveTo>
                    <a:pt x="31586" y="0"/>
                  </a:moveTo>
                  <a:lnTo>
                    <a:pt x="24350" y="27556"/>
                  </a:lnTo>
                  <a:lnTo>
                    <a:pt x="18588" y="86898"/>
                  </a:lnTo>
                  <a:lnTo>
                    <a:pt x="12917" y="137662"/>
                  </a:lnTo>
                  <a:lnTo>
                    <a:pt x="11237" y="189747"/>
                  </a:lnTo>
                  <a:lnTo>
                    <a:pt x="5080" y="248571"/>
                  </a:lnTo>
                  <a:lnTo>
                    <a:pt x="1003" y="302391"/>
                  </a:lnTo>
                  <a:lnTo>
                    <a:pt x="199" y="361202"/>
                  </a:lnTo>
                  <a:lnTo>
                    <a:pt x="0" y="4106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7218629" y="3692407"/>
              <a:ext cx="203963" cy="403179"/>
            </a:xfrm>
            <a:custGeom>
              <a:avLst/>
              <a:gdLst/>
              <a:ahLst/>
              <a:cxnLst/>
              <a:rect l="0" t="0" r="0" b="0"/>
              <a:pathLst>
                <a:path w="203963" h="403179">
                  <a:moveTo>
                    <a:pt x="203962" y="129437"/>
                  </a:moveTo>
                  <a:lnTo>
                    <a:pt x="184833" y="66010"/>
                  </a:lnTo>
                  <a:lnTo>
                    <a:pt x="154158" y="19179"/>
                  </a:lnTo>
                  <a:lnTo>
                    <a:pt x="127983" y="2272"/>
                  </a:lnTo>
                  <a:lnTo>
                    <a:pt x="105072" y="0"/>
                  </a:lnTo>
                  <a:lnTo>
                    <a:pt x="80462" y="4059"/>
                  </a:lnTo>
                  <a:lnTo>
                    <a:pt x="48046" y="19498"/>
                  </a:lnTo>
                  <a:lnTo>
                    <a:pt x="30940" y="32223"/>
                  </a:lnTo>
                  <a:lnTo>
                    <a:pt x="13746" y="58129"/>
                  </a:lnTo>
                  <a:lnTo>
                    <a:pt x="1242" y="88032"/>
                  </a:lnTo>
                  <a:lnTo>
                    <a:pt x="0" y="111815"/>
                  </a:lnTo>
                  <a:lnTo>
                    <a:pt x="8735" y="159621"/>
                  </a:lnTo>
                  <a:lnTo>
                    <a:pt x="21267" y="178337"/>
                  </a:lnTo>
                  <a:lnTo>
                    <a:pt x="29523" y="186604"/>
                  </a:lnTo>
                  <a:lnTo>
                    <a:pt x="38536" y="190945"/>
                  </a:lnTo>
                  <a:lnTo>
                    <a:pt x="57909" y="192649"/>
                  </a:lnTo>
                  <a:lnTo>
                    <a:pt x="88547" y="181442"/>
                  </a:lnTo>
                  <a:lnTo>
                    <a:pt x="136700" y="134046"/>
                  </a:lnTo>
                  <a:lnTo>
                    <a:pt x="152576" y="106626"/>
                  </a:lnTo>
                  <a:lnTo>
                    <a:pt x="156837" y="103701"/>
                  </a:lnTo>
                  <a:lnTo>
                    <a:pt x="160846" y="105261"/>
                  </a:lnTo>
                  <a:lnTo>
                    <a:pt x="164690" y="109810"/>
                  </a:lnTo>
                  <a:lnTo>
                    <a:pt x="170099" y="138570"/>
                  </a:lnTo>
                  <a:lnTo>
                    <a:pt x="171926" y="191379"/>
                  </a:lnTo>
                  <a:lnTo>
                    <a:pt x="171073" y="239947"/>
                  </a:lnTo>
                  <a:lnTo>
                    <a:pt x="165100" y="291382"/>
                  </a:lnTo>
                  <a:lnTo>
                    <a:pt x="162811" y="342497"/>
                  </a:lnTo>
                  <a:lnTo>
                    <a:pt x="161847" y="40317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7262778" y="3032207"/>
              <a:ext cx="159814" cy="390478"/>
            </a:xfrm>
            <a:custGeom>
              <a:avLst/>
              <a:gdLst/>
              <a:ahLst/>
              <a:cxnLst/>
              <a:rect l="0" t="0" r="0" b="0"/>
              <a:pathLst>
                <a:path w="159814" h="390478">
                  <a:moveTo>
                    <a:pt x="128227" y="0"/>
                  </a:moveTo>
                  <a:lnTo>
                    <a:pt x="119893" y="37478"/>
                  </a:lnTo>
                  <a:lnTo>
                    <a:pt x="118131" y="88901"/>
                  </a:lnTo>
                  <a:lnTo>
                    <a:pt x="110549" y="138053"/>
                  </a:lnTo>
                  <a:lnTo>
                    <a:pt x="108172" y="184924"/>
                  </a:lnTo>
                  <a:lnTo>
                    <a:pt x="107467" y="234687"/>
                  </a:lnTo>
                  <a:lnTo>
                    <a:pt x="104109" y="294016"/>
                  </a:lnTo>
                  <a:lnTo>
                    <a:pt x="98116" y="350795"/>
                  </a:lnTo>
                  <a:lnTo>
                    <a:pt x="91490" y="387429"/>
                  </a:lnTo>
                  <a:lnTo>
                    <a:pt x="88527" y="390477"/>
                  </a:lnTo>
                  <a:lnTo>
                    <a:pt x="85383" y="387830"/>
                  </a:lnTo>
                  <a:lnTo>
                    <a:pt x="52439" y="325666"/>
                  </a:lnTo>
                  <a:lnTo>
                    <a:pt x="21021" y="263149"/>
                  </a:lnTo>
                  <a:lnTo>
                    <a:pt x="3786" y="237197"/>
                  </a:lnTo>
                  <a:lnTo>
                    <a:pt x="812" y="235340"/>
                  </a:lnTo>
                  <a:lnTo>
                    <a:pt x="0" y="237612"/>
                  </a:lnTo>
                  <a:lnTo>
                    <a:pt x="629" y="242636"/>
                  </a:lnTo>
                  <a:lnTo>
                    <a:pt x="25494" y="301354"/>
                  </a:lnTo>
                  <a:lnTo>
                    <a:pt x="55326" y="357446"/>
                  </a:lnTo>
                  <a:lnTo>
                    <a:pt x="62078" y="368149"/>
                  </a:lnTo>
                  <a:lnTo>
                    <a:pt x="68920" y="372944"/>
                  </a:lnTo>
                  <a:lnTo>
                    <a:pt x="75821" y="373802"/>
                  </a:lnTo>
                  <a:lnTo>
                    <a:pt x="89727" y="368515"/>
                  </a:lnTo>
                  <a:lnTo>
                    <a:pt x="124731" y="339499"/>
                  </a:lnTo>
                  <a:lnTo>
                    <a:pt x="159813" y="2947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7" name="Freeform 76"/>
          <p:cNvSpPr/>
          <p:nvPr/>
        </p:nvSpPr>
        <p:spPr>
          <a:xfrm>
            <a:off x="7372957" y="1671174"/>
            <a:ext cx="186505" cy="508226"/>
          </a:xfrm>
          <a:custGeom>
            <a:avLst/>
            <a:gdLst/>
            <a:ahLst/>
            <a:cxnLst/>
            <a:rect l="0" t="0" r="0" b="0"/>
            <a:pathLst>
              <a:path w="186505" h="508226">
                <a:moveTo>
                  <a:pt x="186504" y="118670"/>
                </a:moveTo>
                <a:lnTo>
                  <a:pt x="183384" y="64526"/>
                </a:lnTo>
                <a:lnTo>
                  <a:pt x="176929" y="39624"/>
                </a:lnTo>
                <a:lnTo>
                  <a:pt x="166261" y="20757"/>
                </a:lnTo>
                <a:lnTo>
                  <a:pt x="150601" y="7693"/>
                </a:lnTo>
                <a:lnTo>
                  <a:pt x="141512" y="2571"/>
                </a:lnTo>
                <a:lnTo>
                  <a:pt x="118935" y="0"/>
                </a:lnTo>
                <a:lnTo>
                  <a:pt x="94472" y="3927"/>
                </a:lnTo>
                <a:lnTo>
                  <a:pt x="71901" y="13471"/>
                </a:lnTo>
                <a:lnTo>
                  <a:pt x="45053" y="37587"/>
                </a:lnTo>
                <a:lnTo>
                  <a:pt x="16189" y="78347"/>
                </a:lnTo>
                <a:lnTo>
                  <a:pt x="3199" y="117901"/>
                </a:lnTo>
                <a:lnTo>
                  <a:pt x="0" y="163806"/>
                </a:lnTo>
                <a:lnTo>
                  <a:pt x="7111" y="200674"/>
                </a:lnTo>
                <a:lnTo>
                  <a:pt x="29882" y="241453"/>
                </a:lnTo>
                <a:lnTo>
                  <a:pt x="36466" y="249658"/>
                </a:lnTo>
                <a:lnTo>
                  <a:pt x="56260" y="258775"/>
                </a:lnTo>
                <a:lnTo>
                  <a:pt x="79485" y="261658"/>
                </a:lnTo>
                <a:lnTo>
                  <a:pt x="101505" y="259039"/>
                </a:lnTo>
                <a:lnTo>
                  <a:pt x="119871" y="250856"/>
                </a:lnTo>
                <a:lnTo>
                  <a:pt x="135832" y="238251"/>
                </a:lnTo>
                <a:lnTo>
                  <a:pt x="172263" y="185890"/>
                </a:lnTo>
                <a:lnTo>
                  <a:pt x="182284" y="145866"/>
                </a:lnTo>
                <a:lnTo>
                  <a:pt x="182521" y="140310"/>
                </a:lnTo>
                <a:lnTo>
                  <a:pt x="181509" y="140116"/>
                </a:lnTo>
                <a:lnTo>
                  <a:pt x="179664" y="143496"/>
                </a:lnTo>
                <a:lnTo>
                  <a:pt x="176462" y="198296"/>
                </a:lnTo>
                <a:lnTo>
                  <a:pt x="170482" y="252552"/>
                </a:lnTo>
                <a:lnTo>
                  <a:pt x="166939" y="303008"/>
                </a:lnTo>
                <a:lnTo>
                  <a:pt x="172977" y="360063"/>
                </a:lnTo>
                <a:lnTo>
                  <a:pt x="175087" y="408303"/>
                </a:lnTo>
                <a:lnTo>
                  <a:pt x="175800" y="470766"/>
                </a:lnTo>
                <a:lnTo>
                  <a:pt x="175976" y="508225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5" name="Group 84"/>
          <p:cNvGrpSpPr/>
          <p:nvPr/>
        </p:nvGrpSpPr>
        <p:grpSpPr>
          <a:xfrm>
            <a:off x="6506611" y="3253305"/>
            <a:ext cx="1495048" cy="2147815"/>
            <a:chOff x="6506611" y="3253305"/>
            <a:chExt cx="1495048" cy="2147815"/>
          </a:xfrm>
        </p:grpSpPr>
        <p:sp>
          <p:nvSpPr>
            <p:cNvPr id="78" name="Freeform 77"/>
            <p:cNvSpPr/>
            <p:nvPr/>
          </p:nvSpPr>
          <p:spPr>
            <a:xfrm>
              <a:off x="6990922" y="4306155"/>
              <a:ext cx="21058" cy="326384"/>
            </a:xfrm>
            <a:custGeom>
              <a:avLst/>
              <a:gdLst/>
              <a:ahLst/>
              <a:cxnLst/>
              <a:rect l="0" t="0" r="0" b="0"/>
              <a:pathLst>
                <a:path w="21058" h="326384">
                  <a:moveTo>
                    <a:pt x="21057" y="0"/>
                  </a:moveTo>
                  <a:lnTo>
                    <a:pt x="12724" y="37478"/>
                  </a:lnTo>
                  <a:lnTo>
                    <a:pt x="10963" y="94491"/>
                  </a:lnTo>
                  <a:lnTo>
                    <a:pt x="5068" y="144851"/>
                  </a:lnTo>
                  <a:lnTo>
                    <a:pt x="1502" y="202406"/>
                  </a:lnTo>
                  <a:lnTo>
                    <a:pt x="445" y="258324"/>
                  </a:lnTo>
                  <a:lnTo>
                    <a:pt x="198" y="287946"/>
                  </a:lnTo>
                  <a:lnTo>
                    <a:pt x="0" y="3263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7183258" y="4200870"/>
              <a:ext cx="155105" cy="429018"/>
            </a:xfrm>
            <a:custGeom>
              <a:avLst/>
              <a:gdLst/>
              <a:ahLst/>
              <a:cxnLst/>
              <a:rect l="0" t="0" r="0" b="0"/>
              <a:pathLst>
                <a:path w="155105" h="429018">
                  <a:moveTo>
                    <a:pt x="155104" y="84228"/>
                  </a:moveTo>
                  <a:lnTo>
                    <a:pt x="145528" y="108275"/>
                  </a:lnTo>
                  <a:lnTo>
                    <a:pt x="110440" y="169350"/>
                  </a:lnTo>
                  <a:lnTo>
                    <a:pt x="78729" y="229622"/>
                  </a:lnTo>
                  <a:lnTo>
                    <a:pt x="57410" y="292916"/>
                  </a:lnTo>
                  <a:lnTo>
                    <a:pt x="39367" y="355526"/>
                  </a:lnTo>
                  <a:lnTo>
                    <a:pt x="34645" y="377940"/>
                  </a:lnTo>
                  <a:lnTo>
                    <a:pt x="36447" y="399601"/>
                  </a:lnTo>
                  <a:lnTo>
                    <a:pt x="44266" y="417806"/>
                  </a:lnTo>
                  <a:lnTo>
                    <a:pt x="49626" y="425936"/>
                  </a:lnTo>
                  <a:lnTo>
                    <a:pt x="56710" y="429017"/>
                  </a:lnTo>
                  <a:lnTo>
                    <a:pt x="64942" y="428731"/>
                  </a:lnTo>
                  <a:lnTo>
                    <a:pt x="73939" y="426201"/>
                  </a:lnTo>
                  <a:lnTo>
                    <a:pt x="90175" y="414031"/>
                  </a:lnTo>
                  <a:lnTo>
                    <a:pt x="104020" y="395754"/>
                  </a:lnTo>
                  <a:lnTo>
                    <a:pt x="131898" y="337959"/>
                  </a:lnTo>
                  <a:lnTo>
                    <a:pt x="140819" y="300048"/>
                  </a:lnTo>
                  <a:lnTo>
                    <a:pt x="135429" y="246486"/>
                  </a:lnTo>
                  <a:lnTo>
                    <a:pt x="119979" y="200897"/>
                  </a:lnTo>
                  <a:lnTo>
                    <a:pt x="87957" y="155917"/>
                  </a:lnTo>
                  <a:lnTo>
                    <a:pt x="30931" y="105373"/>
                  </a:lnTo>
                  <a:lnTo>
                    <a:pt x="16858" y="90116"/>
                  </a:lnTo>
                  <a:lnTo>
                    <a:pt x="6704" y="71637"/>
                  </a:lnTo>
                  <a:lnTo>
                    <a:pt x="0" y="35914"/>
                  </a:lnTo>
                  <a:lnTo>
                    <a:pt x="2568" y="25113"/>
                  </a:lnTo>
                  <a:lnTo>
                    <a:pt x="14780" y="6872"/>
                  </a:lnTo>
                  <a:lnTo>
                    <a:pt x="24121" y="2242"/>
                  </a:lnTo>
                  <a:lnTo>
                    <a:pt x="70876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6759295" y="4464082"/>
              <a:ext cx="63172" cy="10530"/>
            </a:xfrm>
            <a:custGeom>
              <a:avLst/>
              <a:gdLst/>
              <a:ahLst/>
              <a:cxnLst/>
              <a:rect l="0" t="0" r="0" b="0"/>
              <a:pathLst>
                <a:path w="63172" h="10530">
                  <a:moveTo>
                    <a:pt x="63171" y="0"/>
                  </a:moveTo>
                  <a:lnTo>
                    <a:pt x="31889" y="1171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6506611" y="4695714"/>
              <a:ext cx="1495048" cy="73696"/>
            </a:xfrm>
            <a:custGeom>
              <a:avLst/>
              <a:gdLst/>
              <a:ahLst/>
              <a:cxnLst/>
              <a:rect l="0" t="0" r="0" b="0"/>
              <a:pathLst>
                <a:path w="1495048" h="73696">
                  <a:moveTo>
                    <a:pt x="0" y="73695"/>
                  </a:moveTo>
                  <a:lnTo>
                    <a:pt x="54145" y="70576"/>
                  </a:lnTo>
                  <a:lnTo>
                    <a:pt x="109091" y="64630"/>
                  </a:lnTo>
                  <a:lnTo>
                    <a:pt x="156586" y="63600"/>
                  </a:lnTo>
                  <a:lnTo>
                    <a:pt x="207703" y="63295"/>
                  </a:lnTo>
                  <a:lnTo>
                    <a:pt x="265483" y="63205"/>
                  </a:lnTo>
                  <a:lnTo>
                    <a:pt x="315877" y="63178"/>
                  </a:lnTo>
                  <a:lnTo>
                    <a:pt x="377213" y="63170"/>
                  </a:lnTo>
                  <a:lnTo>
                    <a:pt x="423454" y="63168"/>
                  </a:lnTo>
                  <a:lnTo>
                    <a:pt x="486166" y="60047"/>
                  </a:lnTo>
                  <a:lnTo>
                    <a:pt x="549279" y="54101"/>
                  </a:lnTo>
                  <a:lnTo>
                    <a:pt x="609366" y="47482"/>
                  </a:lnTo>
                  <a:lnTo>
                    <a:pt x="667853" y="43702"/>
                  </a:lnTo>
                  <a:lnTo>
                    <a:pt x="716638" y="42582"/>
                  </a:lnTo>
                  <a:lnTo>
                    <a:pt x="775045" y="34967"/>
                  </a:lnTo>
                  <a:lnTo>
                    <a:pt x="831641" y="29130"/>
                  </a:lnTo>
                  <a:lnTo>
                    <a:pt x="887881" y="22648"/>
                  </a:lnTo>
                  <a:lnTo>
                    <a:pt x="944051" y="14133"/>
                  </a:lnTo>
                  <a:lnTo>
                    <a:pt x="1000207" y="11237"/>
                  </a:lnTo>
                  <a:lnTo>
                    <a:pt x="1061949" y="10665"/>
                  </a:lnTo>
                  <a:lnTo>
                    <a:pt x="1122064" y="3316"/>
                  </a:lnTo>
                  <a:lnTo>
                    <a:pt x="1179000" y="652"/>
                  </a:lnTo>
                  <a:lnTo>
                    <a:pt x="1235306" y="125"/>
                  </a:lnTo>
                  <a:lnTo>
                    <a:pt x="1294998" y="21"/>
                  </a:lnTo>
                  <a:lnTo>
                    <a:pt x="1336336" y="7"/>
                  </a:lnTo>
                  <a:lnTo>
                    <a:pt x="1382005" y="0"/>
                  </a:lnTo>
                  <a:lnTo>
                    <a:pt x="1444395" y="3117"/>
                  </a:lnTo>
                  <a:lnTo>
                    <a:pt x="1495047" y="1052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7254134" y="4969450"/>
              <a:ext cx="21059" cy="431670"/>
            </a:xfrm>
            <a:custGeom>
              <a:avLst/>
              <a:gdLst/>
              <a:ahLst/>
              <a:cxnLst/>
              <a:rect l="0" t="0" r="0" b="0"/>
              <a:pathLst>
                <a:path w="21059" h="431670">
                  <a:moveTo>
                    <a:pt x="0" y="0"/>
                  </a:moveTo>
                  <a:lnTo>
                    <a:pt x="0" y="54145"/>
                  </a:lnTo>
                  <a:lnTo>
                    <a:pt x="0" y="104561"/>
                  </a:lnTo>
                  <a:lnTo>
                    <a:pt x="1170" y="148247"/>
                  </a:lnTo>
                  <a:lnTo>
                    <a:pt x="5589" y="194959"/>
                  </a:lnTo>
                  <a:lnTo>
                    <a:pt x="9066" y="250529"/>
                  </a:lnTo>
                  <a:lnTo>
                    <a:pt x="10095" y="296630"/>
                  </a:lnTo>
                  <a:lnTo>
                    <a:pt x="15990" y="356692"/>
                  </a:lnTo>
                  <a:lnTo>
                    <a:pt x="18805" y="390157"/>
                  </a:lnTo>
                  <a:lnTo>
                    <a:pt x="21058" y="4316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7561981" y="3253305"/>
              <a:ext cx="186994" cy="1330863"/>
            </a:xfrm>
            <a:custGeom>
              <a:avLst/>
              <a:gdLst/>
              <a:ahLst/>
              <a:cxnLst/>
              <a:rect l="0" t="0" r="0" b="0"/>
              <a:pathLst>
                <a:path w="186994" h="1330863">
                  <a:moveTo>
                    <a:pt x="123822" y="0"/>
                  </a:moveTo>
                  <a:lnTo>
                    <a:pt x="123822" y="57264"/>
                  </a:lnTo>
                  <a:lnTo>
                    <a:pt x="123822" y="106655"/>
                  </a:lnTo>
                  <a:lnTo>
                    <a:pt x="123822" y="158334"/>
                  </a:lnTo>
                  <a:lnTo>
                    <a:pt x="123822" y="216930"/>
                  </a:lnTo>
                  <a:lnTo>
                    <a:pt x="123822" y="262530"/>
                  </a:lnTo>
                  <a:lnTo>
                    <a:pt x="123822" y="310092"/>
                  </a:lnTo>
                  <a:lnTo>
                    <a:pt x="123822" y="358528"/>
                  </a:lnTo>
                  <a:lnTo>
                    <a:pt x="124992" y="407351"/>
                  </a:lnTo>
                  <a:lnTo>
                    <a:pt x="129411" y="456346"/>
                  </a:lnTo>
                  <a:lnTo>
                    <a:pt x="132155" y="505417"/>
                  </a:lnTo>
                  <a:lnTo>
                    <a:pt x="133374" y="551013"/>
                  </a:lnTo>
                  <a:lnTo>
                    <a:pt x="134061" y="605330"/>
                  </a:lnTo>
                  <a:lnTo>
                    <a:pt x="134264" y="662499"/>
                  </a:lnTo>
                  <a:lnTo>
                    <a:pt x="134325" y="712452"/>
                  </a:lnTo>
                  <a:lnTo>
                    <a:pt x="133173" y="768328"/>
                  </a:lnTo>
                  <a:lnTo>
                    <a:pt x="127113" y="817899"/>
                  </a:lnTo>
                  <a:lnTo>
                    <a:pt x="124797" y="873660"/>
                  </a:lnTo>
                  <a:lnTo>
                    <a:pt x="122942" y="923198"/>
                  </a:lnTo>
                  <a:lnTo>
                    <a:pt x="116672" y="981290"/>
                  </a:lnTo>
                  <a:lnTo>
                    <a:pt x="114295" y="1042956"/>
                  </a:lnTo>
                  <a:lnTo>
                    <a:pt x="113590" y="1103341"/>
                  </a:lnTo>
                  <a:lnTo>
                    <a:pt x="113382" y="1153078"/>
                  </a:lnTo>
                  <a:lnTo>
                    <a:pt x="113320" y="1204340"/>
                  </a:lnTo>
                  <a:lnTo>
                    <a:pt x="112131" y="1255403"/>
                  </a:lnTo>
                  <a:lnTo>
                    <a:pt x="101842" y="1312053"/>
                  </a:lnTo>
                  <a:lnTo>
                    <a:pt x="98640" y="1323918"/>
                  </a:lnTo>
                  <a:lnTo>
                    <a:pt x="92996" y="1329488"/>
                  </a:lnTo>
                  <a:lnTo>
                    <a:pt x="85724" y="1330862"/>
                  </a:lnTo>
                  <a:lnTo>
                    <a:pt x="77366" y="1329438"/>
                  </a:lnTo>
                  <a:lnTo>
                    <a:pt x="70625" y="1324980"/>
                  </a:lnTo>
                  <a:lnTo>
                    <a:pt x="60015" y="1310667"/>
                  </a:lnTo>
                  <a:lnTo>
                    <a:pt x="39972" y="1251257"/>
                  </a:lnTo>
                  <a:lnTo>
                    <a:pt x="20041" y="1196417"/>
                  </a:lnTo>
                  <a:lnTo>
                    <a:pt x="5984" y="1160119"/>
                  </a:lnTo>
                  <a:lnTo>
                    <a:pt x="3150" y="1157118"/>
                  </a:lnTo>
                  <a:lnTo>
                    <a:pt x="1260" y="1159797"/>
                  </a:lnTo>
                  <a:lnTo>
                    <a:pt x="0" y="1166262"/>
                  </a:lnTo>
                  <a:lnTo>
                    <a:pt x="3816" y="1197718"/>
                  </a:lnTo>
                  <a:lnTo>
                    <a:pt x="27242" y="1252558"/>
                  </a:lnTo>
                  <a:lnTo>
                    <a:pt x="42743" y="1294940"/>
                  </a:lnTo>
                  <a:lnTo>
                    <a:pt x="48713" y="1300811"/>
                  </a:lnTo>
                  <a:lnTo>
                    <a:pt x="56202" y="1303555"/>
                  </a:lnTo>
                  <a:lnTo>
                    <a:pt x="64703" y="1304215"/>
                  </a:lnTo>
                  <a:lnTo>
                    <a:pt x="80389" y="1298709"/>
                  </a:lnTo>
                  <a:lnTo>
                    <a:pt x="137808" y="1249116"/>
                  </a:lnTo>
                  <a:lnTo>
                    <a:pt x="186993" y="120024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7446614" y="4762272"/>
              <a:ext cx="176019" cy="629019"/>
            </a:xfrm>
            <a:custGeom>
              <a:avLst/>
              <a:gdLst/>
              <a:ahLst/>
              <a:cxnLst/>
              <a:rect l="0" t="0" r="0" b="0"/>
              <a:pathLst>
                <a:path w="176019" h="629019">
                  <a:moveTo>
                    <a:pt x="176018" y="186122"/>
                  </a:moveTo>
                  <a:lnTo>
                    <a:pt x="166443" y="210168"/>
                  </a:lnTo>
                  <a:lnTo>
                    <a:pt x="137098" y="262332"/>
                  </a:lnTo>
                  <a:lnTo>
                    <a:pt x="112091" y="313653"/>
                  </a:lnTo>
                  <a:lnTo>
                    <a:pt x="84621" y="374440"/>
                  </a:lnTo>
                  <a:lnTo>
                    <a:pt x="57835" y="434367"/>
                  </a:lnTo>
                  <a:lnTo>
                    <a:pt x="40066" y="491265"/>
                  </a:lnTo>
                  <a:lnTo>
                    <a:pt x="24061" y="553208"/>
                  </a:lnTo>
                  <a:lnTo>
                    <a:pt x="25813" y="575049"/>
                  </a:lnTo>
                  <a:lnTo>
                    <a:pt x="38966" y="607076"/>
                  </a:lnTo>
                  <a:lnTo>
                    <a:pt x="54275" y="621997"/>
                  </a:lnTo>
                  <a:lnTo>
                    <a:pt x="63271" y="627613"/>
                  </a:lnTo>
                  <a:lnTo>
                    <a:pt x="71607" y="629018"/>
                  </a:lnTo>
                  <a:lnTo>
                    <a:pt x="79504" y="627615"/>
                  </a:lnTo>
                  <a:lnTo>
                    <a:pt x="87109" y="624340"/>
                  </a:lnTo>
                  <a:lnTo>
                    <a:pt x="108990" y="602963"/>
                  </a:lnTo>
                  <a:lnTo>
                    <a:pt x="128939" y="548657"/>
                  </a:lnTo>
                  <a:lnTo>
                    <a:pt x="141025" y="491657"/>
                  </a:lnTo>
                  <a:lnTo>
                    <a:pt x="140303" y="449396"/>
                  </a:lnTo>
                  <a:lnTo>
                    <a:pt x="129579" y="387605"/>
                  </a:lnTo>
                  <a:lnTo>
                    <a:pt x="115025" y="328649"/>
                  </a:lnTo>
                  <a:lnTo>
                    <a:pt x="84133" y="271094"/>
                  </a:lnTo>
                  <a:lnTo>
                    <a:pt x="42601" y="216309"/>
                  </a:lnTo>
                  <a:lnTo>
                    <a:pt x="10675" y="156547"/>
                  </a:lnTo>
                  <a:lnTo>
                    <a:pt x="3096" y="132033"/>
                  </a:lnTo>
                  <a:lnTo>
                    <a:pt x="0" y="87687"/>
                  </a:lnTo>
                  <a:lnTo>
                    <a:pt x="7141" y="51281"/>
                  </a:lnTo>
                  <a:lnTo>
                    <a:pt x="17514" y="29096"/>
                  </a:lnTo>
                  <a:lnTo>
                    <a:pt x="33042" y="13777"/>
                  </a:lnTo>
                  <a:lnTo>
                    <a:pt x="52811" y="4239"/>
                  </a:lnTo>
                  <a:lnTo>
                    <a:pt x="77196" y="0"/>
                  </a:lnTo>
                  <a:lnTo>
                    <a:pt x="97392" y="4355"/>
                  </a:lnTo>
                  <a:lnTo>
                    <a:pt x="129422" y="26215"/>
                  </a:lnTo>
                  <a:lnTo>
                    <a:pt x="140881" y="45641"/>
                  </a:lnTo>
                  <a:lnTo>
                    <a:pt x="154961" y="8083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86" name="Freeform 85"/>
          <p:cNvSpPr/>
          <p:nvPr/>
        </p:nvSpPr>
        <p:spPr>
          <a:xfrm>
            <a:off x="7692992" y="1672286"/>
            <a:ext cx="165831" cy="507114"/>
          </a:xfrm>
          <a:custGeom>
            <a:avLst/>
            <a:gdLst/>
            <a:ahLst/>
            <a:cxnLst/>
            <a:rect l="0" t="0" r="0" b="0"/>
            <a:pathLst>
              <a:path w="165831" h="507114">
                <a:moveTo>
                  <a:pt x="150738" y="117558"/>
                </a:moveTo>
                <a:lnTo>
                  <a:pt x="165392" y="73595"/>
                </a:lnTo>
                <a:lnTo>
                  <a:pt x="165830" y="53566"/>
                </a:lnTo>
                <a:lnTo>
                  <a:pt x="160955" y="34135"/>
                </a:lnTo>
                <a:lnTo>
                  <a:pt x="150990" y="17700"/>
                </a:lnTo>
                <a:lnTo>
                  <a:pt x="132523" y="5717"/>
                </a:lnTo>
                <a:lnTo>
                  <a:pt x="121047" y="883"/>
                </a:lnTo>
                <a:lnTo>
                  <a:pt x="109887" y="0"/>
                </a:lnTo>
                <a:lnTo>
                  <a:pt x="88129" y="5259"/>
                </a:lnTo>
                <a:lnTo>
                  <a:pt x="61738" y="21373"/>
                </a:lnTo>
                <a:lnTo>
                  <a:pt x="17574" y="76243"/>
                </a:lnTo>
                <a:lnTo>
                  <a:pt x="1968" y="107266"/>
                </a:lnTo>
                <a:lnTo>
                  <a:pt x="0" y="131311"/>
                </a:lnTo>
                <a:lnTo>
                  <a:pt x="8269" y="184876"/>
                </a:lnTo>
                <a:lnTo>
                  <a:pt x="13645" y="195192"/>
                </a:lnTo>
                <a:lnTo>
                  <a:pt x="28976" y="209774"/>
                </a:lnTo>
                <a:lnTo>
                  <a:pt x="50608" y="213915"/>
                </a:lnTo>
                <a:lnTo>
                  <a:pt x="73481" y="210686"/>
                </a:lnTo>
                <a:lnTo>
                  <a:pt x="91446" y="201452"/>
                </a:lnTo>
                <a:lnTo>
                  <a:pt x="114713" y="177510"/>
                </a:lnTo>
                <a:lnTo>
                  <a:pt x="143021" y="117276"/>
                </a:lnTo>
                <a:lnTo>
                  <a:pt x="145594" y="115030"/>
                </a:lnTo>
                <a:lnTo>
                  <a:pt x="147309" y="118213"/>
                </a:lnTo>
                <a:lnTo>
                  <a:pt x="150287" y="180295"/>
                </a:lnTo>
                <a:lnTo>
                  <a:pt x="150605" y="243252"/>
                </a:lnTo>
                <a:lnTo>
                  <a:pt x="150679" y="285726"/>
                </a:lnTo>
                <a:lnTo>
                  <a:pt x="150712" y="331120"/>
                </a:lnTo>
                <a:lnTo>
                  <a:pt x="150726" y="376251"/>
                </a:lnTo>
                <a:lnTo>
                  <a:pt x="150735" y="433374"/>
                </a:lnTo>
                <a:lnTo>
                  <a:pt x="150737" y="485831"/>
                </a:lnTo>
                <a:lnTo>
                  <a:pt x="150738" y="507113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2" name="Group 91"/>
          <p:cNvGrpSpPr/>
          <p:nvPr/>
        </p:nvGrpSpPr>
        <p:grpSpPr>
          <a:xfrm>
            <a:off x="6811938" y="5443233"/>
            <a:ext cx="968622" cy="870753"/>
            <a:chOff x="6811938" y="5443233"/>
            <a:chExt cx="968622" cy="870753"/>
          </a:xfrm>
        </p:grpSpPr>
        <p:sp>
          <p:nvSpPr>
            <p:cNvPr id="87" name="Freeform 86"/>
            <p:cNvSpPr/>
            <p:nvPr/>
          </p:nvSpPr>
          <p:spPr>
            <a:xfrm>
              <a:off x="7275192" y="5590632"/>
              <a:ext cx="10529" cy="347441"/>
            </a:xfrm>
            <a:custGeom>
              <a:avLst/>
              <a:gdLst/>
              <a:ahLst/>
              <a:cxnLst/>
              <a:rect l="0" t="0" r="0" b="0"/>
              <a:pathLst>
                <a:path w="10529" h="347441">
                  <a:moveTo>
                    <a:pt x="0" y="0"/>
                  </a:moveTo>
                  <a:lnTo>
                    <a:pt x="0" y="48931"/>
                  </a:lnTo>
                  <a:lnTo>
                    <a:pt x="3119" y="99896"/>
                  </a:lnTo>
                  <a:lnTo>
                    <a:pt x="8333" y="153211"/>
                  </a:lnTo>
                  <a:lnTo>
                    <a:pt x="9878" y="208003"/>
                  </a:lnTo>
                  <a:lnTo>
                    <a:pt x="10335" y="269861"/>
                  </a:lnTo>
                  <a:lnTo>
                    <a:pt x="10471" y="315875"/>
                  </a:lnTo>
                  <a:lnTo>
                    <a:pt x="10528" y="3474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7351624" y="5443233"/>
              <a:ext cx="160601" cy="410939"/>
            </a:xfrm>
            <a:custGeom>
              <a:avLst/>
              <a:gdLst/>
              <a:ahLst/>
              <a:cxnLst/>
              <a:rect l="0" t="0" r="0" b="0"/>
              <a:pathLst>
                <a:path w="160601" h="410939">
                  <a:moveTo>
                    <a:pt x="144666" y="73700"/>
                  </a:moveTo>
                  <a:lnTo>
                    <a:pt x="119472" y="127574"/>
                  </a:lnTo>
                  <a:lnTo>
                    <a:pt x="99422" y="184736"/>
                  </a:lnTo>
                  <a:lnTo>
                    <a:pt x="85080" y="239089"/>
                  </a:lnTo>
                  <a:lnTo>
                    <a:pt x="70981" y="294885"/>
                  </a:lnTo>
                  <a:lnTo>
                    <a:pt x="62521" y="350967"/>
                  </a:lnTo>
                  <a:lnTo>
                    <a:pt x="66644" y="387480"/>
                  </a:lnTo>
                  <a:lnTo>
                    <a:pt x="71594" y="396360"/>
                  </a:lnTo>
                  <a:lnTo>
                    <a:pt x="86453" y="409347"/>
                  </a:lnTo>
                  <a:lnTo>
                    <a:pt x="94159" y="410938"/>
                  </a:lnTo>
                  <a:lnTo>
                    <a:pt x="101636" y="409659"/>
                  </a:lnTo>
                  <a:lnTo>
                    <a:pt x="116183" y="401999"/>
                  </a:lnTo>
                  <a:lnTo>
                    <a:pt x="137526" y="383363"/>
                  </a:lnTo>
                  <a:lnTo>
                    <a:pt x="151631" y="365746"/>
                  </a:lnTo>
                  <a:lnTo>
                    <a:pt x="159460" y="339978"/>
                  </a:lnTo>
                  <a:lnTo>
                    <a:pt x="160600" y="311368"/>
                  </a:lnTo>
                  <a:lnTo>
                    <a:pt x="153307" y="286955"/>
                  </a:lnTo>
                  <a:lnTo>
                    <a:pt x="129562" y="251091"/>
                  </a:lnTo>
                  <a:lnTo>
                    <a:pt x="68845" y="193097"/>
                  </a:lnTo>
                  <a:lnTo>
                    <a:pt x="22263" y="150915"/>
                  </a:lnTo>
                  <a:lnTo>
                    <a:pt x="6493" y="124264"/>
                  </a:lnTo>
                  <a:lnTo>
                    <a:pt x="0" y="82962"/>
                  </a:lnTo>
                  <a:lnTo>
                    <a:pt x="4721" y="56759"/>
                  </a:lnTo>
                  <a:lnTo>
                    <a:pt x="20532" y="25396"/>
                  </a:lnTo>
                  <a:lnTo>
                    <a:pt x="39381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7096207" y="5748559"/>
              <a:ext cx="84229" cy="21058"/>
            </a:xfrm>
            <a:custGeom>
              <a:avLst/>
              <a:gdLst/>
              <a:ahLst/>
              <a:cxnLst/>
              <a:rect l="0" t="0" r="0" b="0"/>
              <a:pathLst>
                <a:path w="84229" h="21058">
                  <a:moveTo>
                    <a:pt x="84228" y="0"/>
                  </a:moveTo>
                  <a:lnTo>
                    <a:pt x="23355" y="18212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6811938" y="5864373"/>
              <a:ext cx="968622" cy="104840"/>
            </a:xfrm>
            <a:custGeom>
              <a:avLst/>
              <a:gdLst/>
              <a:ahLst/>
              <a:cxnLst/>
              <a:rect l="0" t="0" r="0" b="0"/>
              <a:pathLst>
                <a:path w="968622" h="104840">
                  <a:moveTo>
                    <a:pt x="0" y="0"/>
                  </a:moveTo>
                  <a:lnTo>
                    <a:pt x="37478" y="8333"/>
                  </a:lnTo>
                  <a:lnTo>
                    <a:pt x="100080" y="15684"/>
                  </a:lnTo>
                  <a:lnTo>
                    <a:pt x="159499" y="28401"/>
                  </a:lnTo>
                  <a:lnTo>
                    <a:pt x="219874" y="38701"/>
                  </a:lnTo>
                  <a:lnTo>
                    <a:pt x="274678" y="49162"/>
                  </a:lnTo>
                  <a:lnTo>
                    <a:pt x="335710" y="63176"/>
                  </a:lnTo>
                  <a:lnTo>
                    <a:pt x="398416" y="71621"/>
                  </a:lnTo>
                  <a:lnTo>
                    <a:pt x="449762" y="78673"/>
                  </a:lnTo>
                  <a:lnTo>
                    <a:pt x="502020" y="82582"/>
                  </a:lnTo>
                  <a:lnTo>
                    <a:pt x="554548" y="89329"/>
                  </a:lnTo>
                  <a:lnTo>
                    <a:pt x="607157" y="93148"/>
                  </a:lnTo>
                  <a:lnTo>
                    <a:pt x="659790" y="94280"/>
                  </a:lnTo>
                  <a:lnTo>
                    <a:pt x="712429" y="100204"/>
                  </a:lnTo>
                  <a:lnTo>
                    <a:pt x="770660" y="103779"/>
                  </a:lnTo>
                  <a:lnTo>
                    <a:pt x="826778" y="104839"/>
                  </a:lnTo>
                  <a:lnTo>
                    <a:pt x="889737" y="104027"/>
                  </a:lnTo>
                  <a:lnTo>
                    <a:pt x="940994" y="96934"/>
                  </a:lnTo>
                  <a:lnTo>
                    <a:pt x="968621" y="947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7358309" y="6043357"/>
              <a:ext cx="230049" cy="270629"/>
            </a:xfrm>
            <a:custGeom>
              <a:avLst/>
              <a:gdLst/>
              <a:ahLst/>
              <a:cxnLst/>
              <a:rect l="0" t="0" r="0" b="0"/>
              <a:pathLst>
                <a:path w="230049" h="270629">
                  <a:moveTo>
                    <a:pt x="116924" y="52643"/>
                  </a:moveTo>
                  <a:lnTo>
                    <a:pt x="72961" y="72886"/>
                  </a:lnTo>
                  <a:lnTo>
                    <a:pt x="40736" y="99969"/>
                  </a:lnTo>
                  <a:lnTo>
                    <a:pt x="4754" y="148086"/>
                  </a:lnTo>
                  <a:lnTo>
                    <a:pt x="0" y="171881"/>
                  </a:lnTo>
                  <a:lnTo>
                    <a:pt x="6480" y="219695"/>
                  </a:lnTo>
                  <a:lnTo>
                    <a:pt x="21289" y="246679"/>
                  </a:lnTo>
                  <a:lnTo>
                    <a:pt x="36985" y="258984"/>
                  </a:lnTo>
                  <a:lnTo>
                    <a:pt x="56829" y="267182"/>
                  </a:lnTo>
                  <a:lnTo>
                    <a:pt x="93139" y="270628"/>
                  </a:lnTo>
                  <a:lnTo>
                    <a:pt x="148150" y="258831"/>
                  </a:lnTo>
                  <a:lnTo>
                    <a:pt x="174400" y="243327"/>
                  </a:lnTo>
                  <a:lnTo>
                    <a:pt x="196994" y="223915"/>
                  </a:lnTo>
                  <a:lnTo>
                    <a:pt x="212918" y="197757"/>
                  </a:lnTo>
                  <a:lnTo>
                    <a:pt x="227610" y="155137"/>
                  </a:lnTo>
                  <a:lnTo>
                    <a:pt x="230048" y="111737"/>
                  </a:lnTo>
                  <a:lnTo>
                    <a:pt x="222712" y="75612"/>
                  </a:lnTo>
                  <a:lnTo>
                    <a:pt x="199865" y="35083"/>
                  </a:lnTo>
                  <a:lnTo>
                    <a:pt x="185372" y="20272"/>
                  </a:lnTo>
                  <a:lnTo>
                    <a:pt x="14851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0" name="Group 99"/>
          <p:cNvGrpSpPr/>
          <p:nvPr/>
        </p:nvGrpSpPr>
        <p:grpSpPr>
          <a:xfrm>
            <a:off x="4495668" y="1266029"/>
            <a:ext cx="1052851" cy="386946"/>
            <a:chOff x="4495668" y="1266029"/>
            <a:chExt cx="1052851" cy="386946"/>
          </a:xfrm>
        </p:grpSpPr>
        <p:sp>
          <p:nvSpPr>
            <p:cNvPr id="93" name="Freeform 92"/>
            <p:cNvSpPr/>
            <p:nvPr/>
          </p:nvSpPr>
          <p:spPr>
            <a:xfrm>
              <a:off x="4958922" y="1284476"/>
              <a:ext cx="31586" cy="326385"/>
            </a:xfrm>
            <a:custGeom>
              <a:avLst/>
              <a:gdLst/>
              <a:ahLst/>
              <a:cxnLst/>
              <a:rect l="0" t="0" r="0" b="0"/>
              <a:pathLst>
                <a:path w="31586" h="326385">
                  <a:moveTo>
                    <a:pt x="31585" y="0"/>
                  </a:moveTo>
                  <a:lnTo>
                    <a:pt x="23252" y="37478"/>
                  </a:lnTo>
                  <a:lnTo>
                    <a:pt x="15901" y="94491"/>
                  </a:lnTo>
                  <a:lnTo>
                    <a:pt x="12120" y="144851"/>
                  </a:lnTo>
                  <a:lnTo>
                    <a:pt x="11000" y="202406"/>
                  </a:lnTo>
                  <a:lnTo>
                    <a:pt x="10668" y="252735"/>
                  </a:lnTo>
                  <a:lnTo>
                    <a:pt x="2213" y="308236"/>
                  </a:lnTo>
                  <a:lnTo>
                    <a:pt x="0" y="3263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4823997" y="1316062"/>
              <a:ext cx="155983" cy="150925"/>
            </a:xfrm>
            <a:custGeom>
              <a:avLst/>
              <a:gdLst/>
              <a:ahLst/>
              <a:cxnLst/>
              <a:rect l="0" t="0" r="0" b="0"/>
              <a:pathLst>
                <a:path w="155983" h="150925">
                  <a:moveTo>
                    <a:pt x="155982" y="105285"/>
                  </a:moveTo>
                  <a:lnTo>
                    <a:pt x="92554" y="123243"/>
                  </a:lnTo>
                  <a:lnTo>
                    <a:pt x="29617" y="143925"/>
                  </a:lnTo>
                  <a:lnTo>
                    <a:pt x="8573" y="150924"/>
                  </a:lnTo>
                  <a:lnTo>
                    <a:pt x="2727" y="148579"/>
                  </a:lnTo>
                  <a:lnTo>
                    <a:pt x="0" y="142336"/>
                  </a:lnTo>
                  <a:lnTo>
                    <a:pt x="1751" y="111194"/>
                  </a:lnTo>
                  <a:lnTo>
                    <a:pt x="16089" y="53420"/>
                  </a:lnTo>
                  <a:lnTo>
                    <a:pt x="29736" y="16921"/>
                  </a:lnTo>
                  <a:lnTo>
                    <a:pt x="4016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5085264" y="1537160"/>
              <a:ext cx="10529" cy="10530"/>
            </a:xfrm>
            <a:custGeom>
              <a:avLst/>
              <a:gdLst/>
              <a:ahLst/>
              <a:cxnLst/>
              <a:rect l="0" t="0" r="0" b="0"/>
              <a:pathLst>
                <a:path w="10529" h="10530">
                  <a:moveTo>
                    <a:pt x="10528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5162641" y="1266029"/>
              <a:ext cx="154251" cy="386946"/>
            </a:xfrm>
            <a:custGeom>
              <a:avLst/>
              <a:gdLst/>
              <a:ahLst/>
              <a:cxnLst/>
              <a:rect l="0" t="0" r="0" b="0"/>
              <a:pathLst>
                <a:path w="154251" h="386946">
                  <a:moveTo>
                    <a:pt x="143721" y="144789"/>
                  </a:moveTo>
                  <a:lnTo>
                    <a:pt x="135388" y="107311"/>
                  </a:lnTo>
                  <a:lnTo>
                    <a:pt x="128038" y="61477"/>
                  </a:lnTo>
                  <a:lnTo>
                    <a:pt x="106915" y="19798"/>
                  </a:lnTo>
                  <a:lnTo>
                    <a:pt x="93828" y="3060"/>
                  </a:lnTo>
                  <a:lnTo>
                    <a:pt x="85892" y="0"/>
                  </a:lnTo>
                  <a:lnTo>
                    <a:pt x="77093" y="300"/>
                  </a:lnTo>
                  <a:lnTo>
                    <a:pt x="59127" y="6872"/>
                  </a:lnTo>
                  <a:lnTo>
                    <a:pt x="43343" y="17592"/>
                  </a:lnTo>
                  <a:lnTo>
                    <a:pt x="31648" y="33275"/>
                  </a:lnTo>
                  <a:lnTo>
                    <a:pt x="4787" y="83354"/>
                  </a:lnTo>
                  <a:lnTo>
                    <a:pt x="0" y="120607"/>
                  </a:lnTo>
                  <a:lnTo>
                    <a:pt x="11307" y="175963"/>
                  </a:lnTo>
                  <a:lnTo>
                    <a:pt x="16841" y="184289"/>
                  </a:lnTo>
                  <a:lnTo>
                    <a:pt x="32348" y="196660"/>
                  </a:lnTo>
                  <a:lnTo>
                    <a:pt x="50938" y="199818"/>
                  </a:lnTo>
                  <a:lnTo>
                    <a:pt x="60809" y="199023"/>
                  </a:lnTo>
                  <a:lnTo>
                    <a:pt x="78016" y="191900"/>
                  </a:lnTo>
                  <a:lnTo>
                    <a:pt x="93462" y="179765"/>
                  </a:lnTo>
                  <a:lnTo>
                    <a:pt x="114142" y="153203"/>
                  </a:lnTo>
                  <a:lnTo>
                    <a:pt x="123946" y="133321"/>
                  </a:lnTo>
                  <a:lnTo>
                    <a:pt x="128198" y="130125"/>
                  </a:lnTo>
                  <a:lnTo>
                    <a:pt x="132203" y="131503"/>
                  </a:lnTo>
                  <a:lnTo>
                    <a:pt x="136042" y="135932"/>
                  </a:lnTo>
                  <a:lnTo>
                    <a:pt x="141446" y="164522"/>
                  </a:lnTo>
                  <a:lnTo>
                    <a:pt x="143272" y="223340"/>
                  </a:lnTo>
                  <a:lnTo>
                    <a:pt x="143632" y="284351"/>
                  </a:lnTo>
                  <a:lnTo>
                    <a:pt x="143704" y="346792"/>
                  </a:lnTo>
                  <a:lnTo>
                    <a:pt x="146833" y="366369"/>
                  </a:lnTo>
                  <a:lnTo>
                    <a:pt x="154250" y="38694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5414977" y="1273864"/>
              <a:ext cx="133542" cy="358054"/>
            </a:xfrm>
            <a:custGeom>
              <a:avLst/>
              <a:gdLst/>
              <a:ahLst/>
              <a:cxnLst/>
              <a:rect l="0" t="0" r="0" b="0"/>
              <a:pathLst>
                <a:path w="133542" h="358054">
                  <a:moveTo>
                    <a:pt x="101956" y="115897"/>
                  </a:moveTo>
                  <a:lnTo>
                    <a:pt x="107545" y="99130"/>
                  </a:lnTo>
                  <a:lnTo>
                    <a:pt x="105431" y="66345"/>
                  </a:lnTo>
                  <a:lnTo>
                    <a:pt x="93067" y="22921"/>
                  </a:lnTo>
                  <a:lnTo>
                    <a:pt x="82017" y="5944"/>
                  </a:lnTo>
                  <a:lnTo>
                    <a:pt x="74625" y="1651"/>
                  </a:lnTo>
                  <a:lnTo>
                    <a:pt x="57053" y="0"/>
                  </a:lnTo>
                  <a:lnTo>
                    <a:pt x="37545" y="9405"/>
                  </a:lnTo>
                  <a:lnTo>
                    <a:pt x="27430" y="16827"/>
                  </a:lnTo>
                  <a:lnTo>
                    <a:pt x="13071" y="37551"/>
                  </a:lnTo>
                  <a:lnTo>
                    <a:pt x="3960" y="62359"/>
                  </a:lnTo>
                  <a:lnTo>
                    <a:pt x="0" y="102634"/>
                  </a:lnTo>
                  <a:lnTo>
                    <a:pt x="6886" y="141863"/>
                  </a:lnTo>
                  <a:lnTo>
                    <a:pt x="17198" y="160973"/>
                  </a:lnTo>
                  <a:lnTo>
                    <a:pt x="24394" y="165835"/>
                  </a:lnTo>
                  <a:lnTo>
                    <a:pt x="41747" y="168117"/>
                  </a:lnTo>
                  <a:lnTo>
                    <a:pt x="58039" y="162113"/>
                  </a:lnTo>
                  <a:lnTo>
                    <a:pt x="87561" y="139194"/>
                  </a:lnTo>
                  <a:lnTo>
                    <a:pt x="114753" y="96496"/>
                  </a:lnTo>
                  <a:lnTo>
                    <a:pt x="124411" y="74519"/>
                  </a:lnTo>
                  <a:lnTo>
                    <a:pt x="127454" y="71934"/>
                  </a:lnTo>
                  <a:lnTo>
                    <a:pt x="129483" y="74890"/>
                  </a:lnTo>
                  <a:lnTo>
                    <a:pt x="133006" y="127005"/>
                  </a:lnTo>
                  <a:lnTo>
                    <a:pt x="133382" y="175470"/>
                  </a:lnTo>
                  <a:lnTo>
                    <a:pt x="133494" y="232594"/>
                  </a:lnTo>
                  <a:lnTo>
                    <a:pt x="133527" y="285915"/>
                  </a:lnTo>
                  <a:lnTo>
                    <a:pt x="133538" y="337088"/>
                  </a:lnTo>
                  <a:lnTo>
                    <a:pt x="133541" y="35805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4593352" y="1368704"/>
              <a:ext cx="18131" cy="189514"/>
            </a:xfrm>
            <a:custGeom>
              <a:avLst/>
              <a:gdLst/>
              <a:ahLst/>
              <a:cxnLst/>
              <a:rect l="0" t="0" r="0" b="0"/>
              <a:pathLst>
                <a:path w="18131" h="189514">
                  <a:moveTo>
                    <a:pt x="18130" y="0"/>
                  </a:moveTo>
                  <a:lnTo>
                    <a:pt x="6951" y="16768"/>
                  </a:lnTo>
                  <a:lnTo>
                    <a:pt x="0" y="49552"/>
                  </a:lnTo>
                  <a:lnTo>
                    <a:pt x="4886" y="103722"/>
                  </a:lnTo>
                  <a:lnTo>
                    <a:pt x="10185" y="160175"/>
                  </a:lnTo>
                  <a:lnTo>
                    <a:pt x="18130" y="1895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4495668" y="1463461"/>
              <a:ext cx="189514" cy="1"/>
            </a:xfrm>
            <a:custGeom>
              <a:avLst/>
              <a:gdLst/>
              <a:ahLst/>
              <a:cxnLst/>
              <a:rect l="0" t="0" r="0" b="0"/>
              <a:pathLst>
                <a:path w="189514" h="1">
                  <a:moveTo>
                    <a:pt x="189513" y="0"/>
                  </a:moveTo>
                  <a:lnTo>
                    <a:pt x="130896" y="0"/>
                  </a:lnTo>
                  <a:lnTo>
                    <a:pt x="74383" y="0"/>
                  </a:lnTo>
                  <a:lnTo>
                    <a:pt x="16773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3" name="Group 102"/>
          <p:cNvGrpSpPr/>
          <p:nvPr/>
        </p:nvGrpSpPr>
        <p:grpSpPr>
          <a:xfrm>
            <a:off x="2389969" y="2368911"/>
            <a:ext cx="252685" cy="168457"/>
            <a:chOff x="2389969" y="2368911"/>
            <a:chExt cx="252685" cy="168457"/>
          </a:xfrm>
        </p:grpSpPr>
        <p:sp>
          <p:nvSpPr>
            <p:cNvPr id="101" name="Freeform 100"/>
            <p:cNvSpPr/>
            <p:nvPr/>
          </p:nvSpPr>
          <p:spPr>
            <a:xfrm>
              <a:off x="2411026" y="2368911"/>
              <a:ext cx="221099" cy="10530"/>
            </a:xfrm>
            <a:custGeom>
              <a:avLst/>
              <a:gdLst/>
              <a:ahLst/>
              <a:cxnLst/>
              <a:rect l="0" t="0" r="0" b="0"/>
              <a:pathLst>
                <a:path w="221099" h="10530">
                  <a:moveTo>
                    <a:pt x="221098" y="10529"/>
                  </a:moveTo>
                  <a:lnTo>
                    <a:pt x="166953" y="10529"/>
                  </a:lnTo>
                  <a:lnTo>
                    <a:pt x="106418" y="4940"/>
                  </a:lnTo>
                  <a:lnTo>
                    <a:pt x="55447" y="1464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2389969" y="2516310"/>
              <a:ext cx="252685" cy="21058"/>
            </a:xfrm>
            <a:custGeom>
              <a:avLst/>
              <a:gdLst/>
              <a:ahLst/>
              <a:cxnLst/>
              <a:rect l="0" t="0" r="0" b="0"/>
              <a:pathLst>
                <a:path w="252685" h="21058">
                  <a:moveTo>
                    <a:pt x="252684" y="21057"/>
                  </a:moveTo>
                  <a:lnTo>
                    <a:pt x="235916" y="15468"/>
                  </a:lnTo>
                  <a:lnTo>
                    <a:pt x="218325" y="15844"/>
                  </a:lnTo>
                  <a:lnTo>
                    <a:pt x="197639" y="17570"/>
                  </a:lnTo>
                  <a:lnTo>
                    <a:pt x="143111" y="9147"/>
                  </a:lnTo>
                  <a:lnTo>
                    <a:pt x="90366" y="2711"/>
                  </a:lnTo>
                  <a:lnTo>
                    <a:pt x="39643" y="80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3" name="Group 112"/>
          <p:cNvGrpSpPr/>
          <p:nvPr/>
        </p:nvGrpSpPr>
        <p:grpSpPr>
          <a:xfrm>
            <a:off x="2664810" y="1907910"/>
            <a:ext cx="1955698" cy="1029108"/>
            <a:chOff x="2664810" y="1907910"/>
            <a:chExt cx="1955698" cy="1029108"/>
          </a:xfrm>
        </p:grpSpPr>
        <p:sp>
          <p:nvSpPr>
            <p:cNvPr id="104" name="Freeform 103"/>
            <p:cNvSpPr/>
            <p:nvPr/>
          </p:nvSpPr>
          <p:spPr>
            <a:xfrm>
              <a:off x="2951720" y="2177396"/>
              <a:ext cx="333172" cy="552699"/>
            </a:xfrm>
            <a:custGeom>
              <a:avLst/>
              <a:gdLst/>
              <a:ahLst/>
              <a:cxnLst/>
              <a:rect l="0" t="0" r="0" b="0"/>
              <a:pathLst>
                <a:path w="333172" h="552699">
                  <a:moveTo>
                    <a:pt x="101544" y="33588"/>
                  </a:moveTo>
                  <a:lnTo>
                    <a:pt x="77825" y="92205"/>
                  </a:lnTo>
                  <a:lnTo>
                    <a:pt x="54701" y="145209"/>
                  </a:lnTo>
                  <a:lnTo>
                    <a:pt x="41341" y="168595"/>
                  </a:lnTo>
                  <a:lnTo>
                    <a:pt x="36842" y="170386"/>
                  </a:lnTo>
                  <a:lnTo>
                    <a:pt x="33843" y="165731"/>
                  </a:lnTo>
                  <a:lnTo>
                    <a:pt x="31680" y="147300"/>
                  </a:lnTo>
                  <a:lnTo>
                    <a:pt x="46037" y="86046"/>
                  </a:lnTo>
                  <a:lnTo>
                    <a:pt x="57281" y="55760"/>
                  </a:lnTo>
                  <a:lnTo>
                    <a:pt x="88147" y="16650"/>
                  </a:lnTo>
                  <a:lnTo>
                    <a:pt x="114342" y="753"/>
                  </a:lnTo>
                  <a:lnTo>
                    <a:pt x="122944" y="0"/>
                  </a:lnTo>
                  <a:lnTo>
                    <a:pt x="138741" y="5402"/>
                  </a:lnTo>
                  <a:lnTo>
                    <a:pt x="160788" y="21597"/>
                  </a:lnTo>
                  <a:lnTo>
                    <a:pt x="182139" y="52392"/>
                  </a:lnTo>
                  <a:lnTo>
                    <a:pt x="201908" y="113125"/>
                  </a:lnTo>
                  <a:lnTo>
                    <a:pt x="212260" y="165299"/>
                  </a:lnTo>
                  <a:lnTo>
                    <a:pt x="214677" y="221182"/>
                  </a:lnTo>
                  <a:lnTo>
                    <a:pt x="205606" y="282643"/>
                  </a:lnTo>
                  <a:lnTo>
                    <a:pt x="199058" y="334720"/>
                  </a:lnTo>
                  <a:lnTo>
                    <a:pt x="190878" y="382905"/>
                  </a:lnTo>
                  <a:lnTo>
                    <a:pt x="172742" y="440411"/>
                  </a:lnTo>
                  <a:lnTo>
                    <a:pt x="142867" y="501557"/>
                  </a:lnTo>
                  <a:lnTo>
                    <a:pt x="119247" y="526705"/>
                  </a:lnTo>
                  <a:lnTo>
                    <a:pt x="98883" y="540530"/>
                  </a:lnTo>
                  <a:lnTo>
                    <a:pt x="74235" y="550574"/>
                  </a:lnTo>
                  <a:lnTo>
                    <a:pt x="47683" y="552698"/>
                  </a:lnTo>
                  <a:lnTo>
                    <a:pt x="34051" y="551627"/>
                  </a:lnTo>
                  <a:lnTo>
                    <a:pt x="23793" y="547403"/>
                  </a:lnTo>
                  <a:lnTo>
                    <a:pt x="9276" y="533352"/>
                  </a:lnTo>
                  <a:lnTo>
                    <a:pt x="2044" y="512289"/>
                  </a:lnTo>
                  <a:lnTo>
                    <a:pt x="0" y="488499"/>
                  </a:lnTo>
                  <a:lnTo>
                    <a:pt x="2991" y="466228"/>
                  </a:lnTo>
                  <a:lnTo>
                    <a:pt x="7766" y="457715"/>
                  </a:lnTo>
                  <a:lnTo>
                    <a:pt x="22430" y="445137"/>
                  </a:lnTo>
                  <a:lnTo>
                    <a:pt x="50417" y="431479"/>
                  </a:lnTo>
                  <a:lnTo>
                    <a:pt x="70632" y="429967"/>
                  </a:lnTo>
                  <a:lnTo>
                    <a:pt x="112205" y="438529"/>
                  </a:lnTo>
                  <a:lnTo>
                    <a:pt x="175255" y="467421"/>
                  </a:lnTo>
                  <a:lnTo>
                    <a:pt x="236221" y="494469"/>
                  </a:lnTo>
                  <a:lnTo>
                    <a:pt x="247480" y="498770"/>
                  </a:lnTo>
                  <a:lnTo>
                    <a:pt x="272470" y="500428"/>
                  </a:lnTo>
                  <a:lnTo>
                    <a:pt x="333171" y="4968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3505989" y="2232041"/>
              <a:ext cx="10530" cy="526426"/>
            </a:xfrm>
            <a:custGeom>
              <a:avLst/>
              <a:gdLst/>
              <a:ahLst/>
              <a:cxnLst/>
              <a:rect l="0" t="0" r="0" b="0"/>
              <a:pathLst>
                <a:path w="10530" h="526426">
                  <a:moveTo>
                    <a:pt x="10529" y="0"/>
                  </a:moveTo>
                  <a:lnTo>
                    <a:pt x="7409" y="60384"/>
                  </a:lnTo>
                  <a:lnTo>
                    <a:pt x="2196" y="121227"/>
                  </a:lnTo>
                  <a:lnTo>
                    <a:pt x="976" y="166183"/>
                  </a:lnTo>
                  <a:lnTo>
                    <a:pt x="290" y="228614"/>
                  </a:lnTo>
                  <a:lnTo>
                    <a:pt x="86" y="277787"/>
                  </a:lnTo>
                  <a:lnTo>
                    <a:pt x="17" y="336325"/>
                  </a:lnTo>
                  <a:lnTo>
                    <a:pt x="6" y="385091"/>
                  </a:lnTo>
                  <a:lnTo>
                    <a:pt x="2" y="440874"/>
                  </a:lnTo>
                  <a:lnTo>
                    <a:pt x="1" y="488209"/>
                  </a:lnTo>
                  <a:lnTo>
                    <a:pt x="0" y="52642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3308959" y="2242570"/>
              <a:ext cx="218088" cy="271663"/>
            </a:xfrm>
            <a:custGeom>
              <a:avLst/>
              <a:gdLst/>
              <a:ahLst/>
              <a:cxnLst/>
              <a:rect l="0" t="0" r="0" b="0"/>
              <a:pathLst>
                <a:path w="218088" h="271663">
                  <a:moveTo>
                    <a:pt x="218087" y="210569"/>
                  </a:moveTo>
                  <a:lnTo>
                    <a:pt x="164212" y="228528"/>
                  </a:lnTo>
                  <a:lnTo>
                    <a:pt x="102166" y="249210"/>
                  </a:lnTo>
                  <a:lnTo>
                    <a:pt x="49617" y="266726"/>
                  </a:lnTo>
                  <a:lnTo>
                    <a:pt x="12452" y="271662"/>
                  </a:lnTo>
                  <a:lnTo>
                    <a:pt x="4958" y="268845"/>
                  </a:lnTo>
                  <a:lnTo>
                    <a:pt x="1132" y="263458"/>
                  </a:lnTo>
                  <a:lnTo>
                    <a:pt x="0" y="248114"/>
                  </a:lnTo>
                  <a:lnTo>
                    <a:pt x="15109" y="187941"/>
                  </a:lnTo>
                  <a:lnTo>
                    <a:pt x="31807" y="132747"/>
                  </a:lnTo>
                  <a:lnTo>
                    <a:pt x="51700" y="71455"/>
                  </a:lnTo>
                  <a:lnTo>
                    <a:pt x="59045" y="12645"/>
                  </a:lnTo>
                  <a:lnTo>
                    <a:pt x="6016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3632331" y="2716352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3731474" y="2177074"/>
              <a:ext cx="183311" cy="560336"/>
            </a:xfrm>
            <a:custGeom>
              <a:avLst/>
              <a:gdLst/>
              <a:ahLst/>
              <a:cxnLst/>
              <a:rect l="0" t="0" r="0" b="0"/>
              <a:pathLst>
                <a:path w="183311" h="560336">
                  <a:moveTo>
                    <a:pt x="143013" y="212895"/>
                  </a:moveTo>
                  <a:lnTo>
                    <a:pt x="154191" y="201716"/>
                  </a:lnTo>
                  <a:lnTo>
                    <a:pt x="177857" y="139677"/>
                  </a:lnTo>
                  <a:lnTo>
                    <a:pt x="182521" y="82705"/>
                  </a:lnTo>
                  <a:lnTo>
                    <a:pt x="178899" y="57936"/>
                  </a:lnTo>
                  <a:lnTo>
                    <a:pt x="167151" y="35230"/>
                  </a:lnTo>
                  <a:lnTo>
                    <a:pt x="159105" y="24261"/>
                  </a:lnTo>
                  <a:lnTo>
                    <a:pt x="137686" y="8955"/>
                  </a:lnTo>
                  <a:lnTo>
                    <a:pt x="125424" y="3235"/>
                  </a:lnTo>
                  <a:lnTo>
                    <a:pt x="99320" y="0"/>
                  </a:lnTo>
                  <a:lnTo>
                    <a:pt x="73291" y="3631"/>
                  </a:lnTo>
                  <a:lnTo>
                    <a:pt x="50024" y="13044"/>
                  </a:lnTo>
                  <a:lnTo>
                    <a:pt x="31104" y="31265"/>
                  </a:lnTo>
                  <a:lnTo>
                    <a:pt x="10419" y="67831"/>
                  </a:lnTo>
                  <a:lnTo>
                    <a:pt x="0" y="108302"/>
                  </a:lnTo>
                  <a:lnTo>
                    <a:pt x="33" y="153048"/>
                  </a:lnTo>
                  <a:lnTo>
                    <a:pt x="5767" y="183956"/>
                  </a:lnTo>
                  <a:lnTo>
                    <a:pt x="16114" y="209392"/>
                  </a:lnTo>
                  <a:lnTo>
                    <a:pt x="34751" y="226156"/>
                  </a:lnTo>
                  <a:lnTo>
                    <a:pt x="58631" y="236336"/>
                  </a:lnTo>
                  <a:lnTo>
                    <a:pt x="84843" y="240860"/>
                  </a:lnTo>
                  <a:lnTo>
                    <a:pt x="105851" y="236632"/>
                  </a:lnTo>
                  <a:lnTo>
                    <a:pt x="122987" y="225784"/>
                  </a:lnTo>
                  <a:lnTo>
                    <a:pt x="160234" y="180234"/>
                  </a:lnTo>
                  <a:lnTo>
                    <a:pt x="175931" y="149405"/>
                  </a:lnTo>
                  <a:lnTo>
                    <a:pt x="178996" y="149511"/>
                  </a:lnTo>
                  <a:lnTo>
                    <a:pt x="183310" y="182026"/>
                  </a:lnTo>
                  <a:lnTo>
                    <a:pt x="181648" y="239769"/>
                  </a:lnTo>
                  <a:lnTo>
                    <a:pt x="175991" y="291253"/>
                  </a:lnTo>
                  <a:lnTo>
                    <a:pt x="175011" y="349326"/>
                  </a:lnTo>
                  <a:lnTo>
                    <a:pt x="174720" y="412806"/>
                  </a:lnTo>
                  <a:lnTo>
                    <a:pt x="174634" y="464890"/>
                  </a:lnTo>
                  <a:lnTo>
                    <a:pt x="167370" y="522071"/>
                  </a:lnTo>
                  <a:lnTo>
                    <a:pt x="164070" y="56033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4046839" y="2242570"/>
              <a:ext cx="303575" cy="505368"/>
            </a:xfrm>
            <a:custGeom>
              <a:avLst/>
              <a:gdLst/>
              <a:ahLst/>
              <a:cxnLst/>
              <a:rect l="0" t="0" r="0" b="0"/>
              <a:pathLst>
                <a:path w="303575" h="505368">
                  <a:moveTo>
                    <a:pt x="238259" y="0"/>
                  </a:moveTo>
                  <a:lnTo>
                    <a:pt x="179642" y="0"/>
                  </a:lnTo>
                  <a:lnTo>
                    <a:pt x="117063" y="8405"/>
                  </a:lnTo>
                  <a:lnTo>
                    <a:pt x="66908" y="16788"/>
                  </a:lnTo>
                  <a:lnTo>
                    <a:pt x="36541" y="19159"/>
                  </a:lnTo>
                  <a:lnTo>
                    <a:pt x="25401" y="23301"/>
                  </a:lnTo>
                  <a:lnTo>
                    <a:pt x="9905" y="37262"/>
                  </a:lnTo>
                  <a:lnTo>
                    <a:pt x="2237" y="58285"/>
                  </a:lnTo>
                  <a:lnTo>
                    <a:pt x="0" y="83226"/>
                  </a:lnTo>
                  <a:lnTo>
                    <a:pt x="8095" y="140485"/>
                  </a:lnTo>
                  <a:lnTo>
                    <a:pt x="15370" y="202185"/>
                  </a:lnTo>
                  <a:lnTo>
                    <a:pt x="18306" y="209659"/>
                  </a:lnTo>
                  <a:lnTo>
                    <a:pt x="22604" y="212302"/>
                  </a:lnTo>
                  <a:lnTo>
                    <a:pt x="27808" y="211725"/>
                  </a:lnTo>
                  <a:lnTo>
                    <a:pt x="39830" y="204844"/>
                  </a:lnTo>
                  <a:lnTo>
                    <a:pt x="62872" y="190936"/>
                  </a:lnTo>
                  <a:lnTo>
                    <a:pt x="107688" y="175756"/>
                  </a:lnTo>
                  <a:lnTo>
                    <a:pt x="153428" y="176208"/>
                  </a:lnTo>
                  <a:lnTo>
                    <a:pt x="205645" y="195247"/>
                  </a:lnTo>
                  <a:lnTo>
                    <a:pt x="232343" y="208049"/>
                  </a:lnTo>
                  <a:lnTo>
                    <a:pt x="253567" y="227777"/>
                  </a:lnTo>
                  <a:lnTo>
                    <a:pt x="286256" y="278569"/>
                  </a:lnTo>
                  <a:lnTo>
                    <a:pt x="302523" y="319755"/>
                  </a:lnTo>
                  <a:lnTo>
                    <a:pt x="303574" y="361594"/>
                  </a:lnTo>
                  <a:lnTo>
                    <a:pt x="296476" y="403626"/>
                  </a:lnTo>
                  <a:lnTo>
                    <a:pt x="275786" y="440127"/>
                  </a:lnTo>
                  <a:lnTo>
                    <a:pt x="247428" y="467580"/>
                  </a:lnTo>
                  <a:lnTo>
                    <a:pt x="211210" y="490531"/>
                  </a:lnTo>
                  <a:lnTo>
                    <a:pt x="165254" y="500972"/>
                  </a:lnTo>
                  <a:lnTo>
                    <a:pt x="103892" y="504788"/>
                  </a:lnTo>
                  <a:lnTo>
                    <a:pt x="90860" y="50536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2758021" y="2075414"/>
              <a:ext cx="158536" cy="219799"/>
            </a:xfrm>
            <a:custGeom>
              <a:avLst/>
              <a:gdLst/>
              <a:ahLst/>
              <a:cxnLst/>
              <a:rect l="0" t="0" r="0" b="0"/>
              <a:pathLst>
                <a:path w="158536" h="219799">
                  <a:moveTo>
                    <a:pt x="126787" y="30285"/>
                  </a:moveTo>
                  <a:lnTo>
                    <a:pt x="121198" y="13517"/>
                  </a:lnTo>
                  <a:lnTo>
                    <a:pt x="114872" y="8578"/>
                  </a:lnTo>
                  <a:lnTo>
                    <a:pt x="95365" y="3090"/>
                  </a:lnTo>
                  <a:lnTo>
                    <a:pt x="58075" y="0"/>
                  </a:lnTo>
                  <a:lnTo>
                    <a:pt x="34247" y="5517"/>
                  </a:lnTo>
                  <a:lnTo>
                    <a:pt x="22980" y="10263"/>
                  </a:lnTo>
                  <a:lnTo>
                    <a:pt x="7341" y="24896"/>
                  </a:lnTo>
                  <a:lnTo>
                    <a:pt x="1533" y="33711"/>
                  </a:lnTo>
                  <a:lnTo>
                    <a:pt x="0" y="43098"/>
                  </a:lnTo>
                  <a:lnTo>
                    <a:pt x="4537" y="62886"/>
                  </a:lnTo>
                  <a:lnTo>
                    <a:pt x="11362" y="70736"/>
                  </a:lnTo>
                  <a:lnTo>
                    <a:pt x="52817" y="91741"/>
                  </a:lnTo>
                  <a:lnTo>
                    <a:pt x="116235" y="114363"/>
                  </a:lnTo>
                  <a:lnTo>
                    <a:pt x="126771" y="117922"/>
                  </a:lnTo>
                  <a:lnTo>
                    <a:pt x="144717" y="131236"/>
                  </a:lnTo>
                  <a:lnTo>
                    <a:pt x="152779" y="139700"/>
                  </a:lnTo>
                  <a:lnTo>
                    <a:pt x="156983" y="148852"/>
                  </a:lnTo>
                  <a:lnTo>
                    <a:pt x="158535" y="168379"/>
                  </a:lnTo>
                  <a:lnTo>
                    <a:pt x="152205" y="185637"/>
                  </a:lnTo>
                  <a:lnTo>
                    <a:pt x="147242" y="193514"/>
                  </a:lnTo>
                  <a:lnTo>
                    <a:pt x="139254" y="198766"/>
                  </a:lnTo>
                  <a:lnTo>
                    <a:pt x="77978" y="215583"/>
                  </a:lnTo>
                  <a:lnTo>
                    <a:pt x="63616" y="2197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2826099" y="2032000"/>
              <a:ext cx="27124" cy="231627"/>
            </a:xfrm>
            <a:custGeom>
              <a:avLst/>
              <a:gdLst/>
              <a:ahLst/>
              <a:cxnLst/>
              <a:rect l="0" t="0" r="0" b="0"/>
              <a:pathLst>
                <a:path w="27124" h="231627">
                  <a:moveTo>
                    <a:pt x="6066" y="0"/>
                  </a:moveTo>
                  <a:lnTo>
                    <a:pt x="0" y="32452"/>
                  </a:lnTo>
                  <a:lnTo>
                    <a:pt x="10626" y="95520"/>
                  </a:lnTo>
                  <a:lnTo>
                    <a:pt x="22651" y="153875"/>
                  </a:lnTo>
                  <a:lnTo>
                    <a:pt x="26240" y="204223"/>
                  </a:lnTo>
                  <a:lnTo>
                    <a:pt x="27123" y="2316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2664810" y="1907910"/>
              <a:ext cx="1955698" cy="1029108"/>
            </a:xfrm>
            <a:custGeom>
              <a:avLst/>
              <a:gdLst/>
              <a:ahLst/>
              <a:cxnLst/>
              <a:rect l="0" t="0" r="0" b="0"/>
              <a:pathLst>
                <a:path w="1955698" h="1029108">
                  <a:moveTo>
                    <a:pt x="546381" y="18805"/>
                  </a:moveTo>
                  <a:lnTo>
                    <a:pt x="508904" y="10471"/>
                  </a:lnTo>
                  <a:lnTo>
                    <a:pt x="457480" y="8710"/>
                  </a:lnTo>
                  <a:lnTo>
                    <a:pt x="396634" y="0"/>
                  </a:lnTo>
                  <a:lnTo>
                    <a:pt x="359292" y="1535"/>
                  </a:lnTo>
                  <a:lnTo>
                    <a:pt x="296139" y="8558"/>
                  </a:lnTo>
                  <a:lnTo>
                    <a:pt x="240844" y="19554"/>
                  </a:lnTo>
                  <a:lnTo>
                    <a:pt x="184861" y="38580"/>
                  </a:lnTo>
                  <a:lnTo>
                    <a:pt x="137613" y="71741"/>
                  </a:lnTo>
                  <a:lnTo>
                    <a:pt x="77680" y="126186"/>
                  </a:lnTo>
                  <a:lnTo>
                    <a:pt x="44340" y="177008"/>
                  </a:lnTo>
                  <a:lnTo>
                    <a:pt x="20248" y="239927"/>
                  </a:lnTo>
                  <a:lnTo>
                    <a:pt x="12634" y="277735"/>
                  </a:lnTo>
                  <a:lnTo>
                    <a:pt x="4472" y="331734"/>
                  </a:lnTo>
                  <a:lnTo>
                    <a:pt x="0" y="384601"/>
                  </a:lnTo>
                  <a:lnTo>
                    <a:pt x="2236" y="436985"/>
                  </a:lnTo>
                  <a:lnTo>
                    <a:pt x="8008" y="487063"/>
                  </a:lnTo>
                  <a:lnTo>
                    <a:pt x="16383" y="543185"/>
                  </a:lnTo>
                  <a:lnTo>
                    <a:pt x="22370" y="603144"/>
                  </a:lnTo>
                  <a:lnTo>
                    <a:pt x="38992" y="661520"/>
                  </a:lnTo>
                  <a:lnTo>
                    <a:pt x="63057" y="714473"/>
                  </a:lnTo>
                  <a:lnTo>
                    <a:pt x="97295" y="774404"/>
                  </a:lnTo>
                  <a:lnTo>
                    <a:pt x="146306" y="837483"/>
                  </a:lnTo>
                  <a:lnTo>
                    <a:pt x="179965" y="867601"/>
                  </a:lnTo>
                  <a:lnTo>
                    <a:pt x="241238" y="901108"/>
                  </a:lnTo>
                  <a:lnTo>
                    <a:pt x="296841" y="923518"/>
                  </a:lnTo>
                  <a:lnTo>
                    <a:pt x="320831" y="932117"/>
                  </a:lnTo>
                  <a:lnTo>
                    <a:pt x="368428" y="957844"/>
                  </a:lnTo>
                  <a:lnTo>
                    <a:pt x="428508" y="968366"/>
                  </a:lnTo>
                  <a:lnTo>
                    <a:pt x="491345" y="983010"/>
                  </a:lnTo>
                  <a:lnTo>
                    <a:pt x="543482" y="989673"/>
                  </a:lnTo>
                  <a:lnTo>
                    <a:pt x="599101" y="996319"/>
                  </a:lnTo>
                  <a:lnTo>
                    <a:pt x="649219" y="1003059"/>
                  </a:lnTo>
                  <a:lnTo>
                    <a:pt x="711321" y="1007412"/>
                  </a:lnTo>
                  <a:lnTo>
                    <a:pt x="761499" y="1008166"/>
                  </a:lnTo>
                  <a:lnTo>
                    <a:pt x="812241" y="1009559"/>
                  </a:lnTo>
                  <a:lnTo>
                    <a:pt x="875021" y="1016798"/>
                  </a:lnTo>
                  <a:lnTo>
                    <a:pt x="926076" y="1018356"/>
                  </a:lnTo>
                  <a:lnTo>
                    <a:pt x="978248" y="1018818"/>
                  </a:lnTo>
                  <a:lnTo>
                    <a:pt x="1030751" y="1018954"/>
                  </a:lnTo>
                  <a:lnTo>
                    <a:pt x="1080233" y="1018995"/>
                  </a:lnTo>
                  <a:lnTo>
                    <a:pt x="1127649" y="1022127"/>
                  </a:lnTo>
                  <a:lnTo>
                    <a:pt x="1190484" y="1028076"/>
                  </a:lnTo>
                  <a:lnTo>
                    <a:pt x="1239345" y="1029107"/>
                  </a:lnTo>
                  <a:lnTo>
                    <a:pt x="1301021" y="1022219"/>
                  </a:lnTo>
                  <a:lnTo>
                    <a:pt x="1349956" y="1019962"/>
                  </a:lnTo>
                  <a:lnTo>
                    <a:pt x="1412125" y="1019200"/>
                  </a:lnTo>
                  <a:lnTo>
                    <a:pt x="1474794" y="1019049"/>
                  </a:lnTo>
                  <a:lnTo>
                    <a:pt x="1538045" y="1007564"/>
                  </a:lnTo>
                  <a:lnTo>
                    <a:pt x="1592604" y="994264"/>
                  </a:lnTo>
                  <a:lnTo>
                    <a:pt x="1648441" y="980372"/>
                  </a:lnTo>
                  <a:lnTo>
                    <a:pt x="1704531" y="963243"/>
                  </a:lnTo>
                  <a:lnTo>
                    <a:pt x="1760671" y="937676"/>
                  </a:lnTo>
                  <a:lnTo>
                    <a:pt x="1816286" y="903117"/>
                  </a:lnTo>
                  <a:lnTo>
                    <a:pt x="1862088" y="857958"/>
                  </a:lnTo>
                  <a:lnTo>
                    <a:pt x="1901407" y="797639"/>
                  </a:lnTo>
                  <a:lnTo>
                    <a:pt x="1933671" y="734718"/>
                  </a:lnTo>
                  <a:lnTo>
                    <a:pt x="1940894" y="712505"/>
                  </a:lnTo>
                  <a:lnTo>
                    <a:pt x="1948650" y="656997"/>
                  </a:lnTo>
                  <a:lnTo>
                    <a:pt x="1955511" y="595643"/>
                  </a:lnTo>
                  <a:lnTo>
                    <a:pt x="1955697" y="532398"/>
                  </a:lnTo>
                  <a:lnTo>
                    <a:pt x="1945682" y="480564"/>
                  </a:lnTo>
                  <a:lnTo>
                    <a:pt x="1932438" y="425611"/>
                  </a:lnTo>
                  <a:lnTo>
                    <a:pt x="1903607" y="367130"/>
                  </a:lnTo>
                  <a:lnTo>
                    <a:pt x="1868167" y="312549"/>
                  </a:lnTo>
                  <a:lnTo>
                    <a:pt x="1819697" y="251910"/>
                  </a:lnTo>
                  <a:lnTo>
                    <a:pt x="1764484" y="217770"/>
                  </a:lnTo>
                  <a:lnTo>
                    <a:pt x="1710902" y="190558"/>
                  </a:lnTo>
                  <a:lnTo>
                    <a:pt x="1652715" y="167100"/>
                  </a:lnTo>
                  <a:lnTo>
                    <a:pt x="1598747" y="146753"/>
                  </a:lnTo>
                  <a:lnTo>
                    <a:pt x="1537383" y="124763"/>
                  </a:lnTo>
                  <a:lnTo>
                    <a:pt x="1488618" y="110185"/>
                  </a:lnTo>
                  <a:lnTo>
                    <a:pt x="1436605" y="99563"/>
                  </a:lnTo>
                  <a:lnTo>
                    <a:pt x="1387919" y="89006"/>
                  </a:lnTo>
                  <a:lnTo>
                    <a:pt x="1327090" y="78470"/>
                  </a:lnTo>
                  <a:lnTo>
                    <a:pt x="1265625" y="65598"/>
                  </a:lnTo>
                  <a:lnTo>
                    <a:pt x="1209636" y="61843"/>
                  </a:lnTo>
                  <a:lnTo>
                    <a:pt x="1153517" y="55512"/>
                  </a:lnTo>
                  <a:lnTo>
                    <a:pt x="1096201" y="50232"/>
                  </a:lnTo>
                  <a:lnTo>
                    <a:pt x="1032887" y="42257"/>
                  </a:lnTo>
                  <a:lnTo>
                    <a:pt x="974974" y="40335"/>
                  </a:lnTo>
                  <a:lnTo>
                    <a:pt x="926966" y="34413"/>
                  </a:lnTo>
                  <a:lnTo>
                    <a:pt x="866747" y="29167"/>
                  </a:lnTo>
                  <a:lnTo>
                    <a:pt x="806672" y="21198"/>
                  </a:lnTo>
                  <a:lnTo>
                    <a:pt x="756086" y="19514"/>
                  </a:lnTo>
                  <a:lnTo>
                    <a:pt x="707172" y="19015"/>
                  </a:lnTo>
                  <a:lnTo>
                    <a:pt x="659924" y="15747"/>
                  </a:lnTo>
                  <a:lnTo>
                    <a:pt x="597145" y="9752"/>
                  </a:lnTo>
                  <a:lnTo>
                    <a:pt x="548294" y="8713"/>
                  </a:lnTo>
                  <a:lnTo>
                    <a:pt x="496775" y="8406"/>
                  </a:lnTo>
                  <a:lnTo>
                    <a:pt x="444466" y="8314"/>
                  </a:lnTo>
                  <a:lnTo>
                    <a:pt x="391922" y="8287"/>
                  </a:lnTo>
                  <a:lnTo>
                    <a:pt x="339309" y="8279"/>
                  </a:lnTo>
                  <a:lnTo>
                    <a:pt x="278704" y="8277"/>
                  </a:lnTo>
                  <a:lnTo>
                    <a:pt x="230526" y="827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Group 23"/>
          <p:cNvGrpSpPr/>
          <p:nvPr/>
        </p:nvGrpSpPr>
        <p:grpSpPr>
          <a:xfrm>
            <a:off x="515896" y="126341"/>
            <a:ext cx="3870299" cy="494841"/>
            <a:chOff x="515896" y="126341"/>
            <a:chExt cx="3870299" cy="494841"/>
          </a:xfrm>
        </p:grpSpPr>
        <p:sp>
          <p:nvSpPr>
            <p:cNvPr id="2" name="Freeform 1"/>
            <p:cNvSpPr/>
            <p:nvPr/>
          </p:nvSpPr>
          <p:spPr>
            <a:xfrm>
              <a:off x="686547" y="242155"/>
              <a:ext cx="18863" cy="336913"/>
            </a:xfrm>
            <a:custGeom>
              <a:avLst/>
              <a:gdLst/>
              <a:ahLst/>
              <a:cxnLst/>
              <a:rect l="0" t="0" r="0" b="0"/>
              <a:pathLst>
                <a:path w="18863" h="336913">
                  <a:moveTo>
                    <a:pt x="8333" y="0"/>
                  </a:moveTo>
                  <a:lnTo>
                    <a:pt x="0" y="54144"/>
                  </a:lnTo>
                  <a:lnTo>
                    <a:pt x="3828" y="109091"/>
                  </a:lnTo>
                  <a:lnTo>
                    <a:pt x="7443" y="166175"/>
                  </a:lnTo>
                  <a:lnTo>
                    <a:pt x="8158" y="229443"/>
                  </a:lnTo>
                  <a:lnTo>
                    <a:pt x="13888" y="281758"/>
                  </a:lnTo>
                  <a:lnTo>
                    <a:pt x="18862" y="3369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515896" y="189512"/>
              <a:ext cx="368498" cy="63172"/>
            </a:xfrm>
            <a:custGeom>
              <a:avLst/>
              <a:gdLst/>
              <a:ahLst/>
              <a:cxnLst/>
              <a:rect l="0" t="0" r="0" b="0"/>
              <a:pathLst>
                <a:path w="368498" h="63172">
                  <a:moveTo>
                    <a:pt x="368497" y="0"/>
                  </a:moveTo>
                  <a:lnTo>
                    <a:pt x="314353" y="14573"/>
                  </a:lnTo>
                  <a:lnTo>
                    <a:pt x="259406" y="33815"/>
                  </a:lnTo>
                  <a:lnTo>
                    <a:pt x="203492" y="40475"/>
                  </a:lnTo>
                  <a:lnTo>
                    <a:pt x="150507" y="44910"/>
                  </a:lnTo>
                  <a:lnTo>
                    <a:pt x="100310" y="51115"/>
                  </a:lnTo>
                  <a:lnTo>
                    <a:pt x="40438" y="53511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787145" y="452725"/>
              <a:ext cx="132130" cy="129239"/>
            </a:xfrm>
            <a:custGeom>
              <a:avLst/>
              <a:gdLst/>
              <a:ahLst/>
              <a:cxnLst/>
              <a:rect l="0" t="0" r="0" b="0"/>
              <a:pathLst>
                <a:path w="132130" h="129239">
                  <a:moveTo>
                    <a:pt x="76191" y="10528"/>
                  </a:moveTo>
                  <a:lnTo>
                    <a:pt x="33500" y="13648"/>
                  </a:lnTo>
                  <a:lnTo>
                    <a:pt x="23164" y="16118"/>
                  </a:lnTo>
                  <a:lnTo>
                    <a:pt x="15103" y="22443"/>
                  </a:lnTo>
                  <a:lnTo>
                    <a:pt x="3028" y="41950"/>
                  </a:lnTo>
                  <a:lnTo>
                    <a:pt x="0" y="66218"/>
                  </a:lnTo>
                  <a:lnTo>
                    <a:pt x="3724" y="90261"/>
                  </a:lnTo>
                  <a:lnTo>
                    <a:pt x="13178" y="108746"/>
                  </a:lnTo>
                  <a:lnTo>
                    <a:pt x="28298" y="121641"/>
                  </a:lnTo>
                  <a:lnTo>
                    <a:pt x="37244" y="126718"/>
                  </a:lnTo>
                  <a:lnTo>
                    <a:pt x="56542" y="129238"/>
                  </a:lnTo>
                  <a:lnTo>
                    <a:pt x="75647" y="125290"/>
                  </a:lnTo>
                  <a:lnTo>
                    <a:pt x="106976" y="103691"/>
                  </a:lnTo>
                  <a:lnTo>
                    <a:pt x="120289" y="89368"/>
                  </a:lnTo>
                  <a:lnTo>
                    <a:pt x="130105" y="71305"/>
                  </a:lnTo>
                  <a:lnTo>
                    <a:pt x="132129" y="51578"/>
                  </a:lnTo>
                  <a:lnTo>
                    <a:pt x="127958" y="32282"/>
                  </a:lnTo>
                  <a:lnTo>
                    <a:pt x="118306" y="15907"/>
                  </a:lnTo>
                  <a:lnTo>
                    <a:pt x="106217" y="7070"/>
                  </a:lnTo>
                  <a:lnTo>
                    <a:pt x="8672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052849" y="263212"/>
              <a:ext cx="1" cy="315856"/>
            </a:xfrm>
            <a:custGeom>
              <a:avLst/>
              <a:gdLst/>
              <a:ahLst/>
              <a:cxnLst/>
              <a:rect l="0" t="0" r="0" b="0"/>
              <a:pathLst>
                <a:path w="1" h="315856">
                  <a:moveTo>
                    <a:pt x="0" y="0"/>
                  </a:moveTo>
                  <a:lnTo>
                    <a:pt x="0" y="48931"/>
                  </a:lnTo>
                  <a:lnTo>
                    <a:pt x="0" y="96776"/>
                  </a:lnTo>
                  <a:lnTo>
                    <a:pt x="0" y="147997"/>
                  </a:lnTo>
                  <a:lnTo>
                    <a:pt x="0" y="197099"/>
                  </a:lnTo>
                  <a:lnTo>
                    <a:pt x="0" y="255612"/>
                  </a:lnTo>
                  <a:lnTo>
                    <a:pt x="0" y="3158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000207" y="379025"/>
              <a:ext cx="105286" cy="10530"/>
            </a:xfrm>
            <a:custGeom>
              <a:avLst/>
              <a:gdLst/>
              <a:ahLst/>
              <a:cxnLst/>
              <a:rect l="0" t="0" r="0" b="0"/>
              <a:pathLst>
                <a:path w="105286" h="10530">
                  <a:moveTo>
                    <a:pt x="105285" y="0"/>
                  </a:moveTo>
                  <a:lnTo>
                    <a:pt x="51140" y="0"/>
                  </a:lnTo>
                  <a:lnTo>
                    <a:pt x="27408" y="117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134420" y="437359"/>
              <a:ext cx="181643" cy="141709"/>
            </a:xfrm>
            <a:custGeom>
              <a:avLst/>
              <a:gdLst/>
              <a:ahLst/>
              <a:cxnLst/>
              <a:rect l="0" t="0" r="0" b="0"/>
              <a:pathLst>
                <a:path w="181643" h="141709">
                  <a:moveTo>
                    <a:pt x="107942" y="57480"/>
                  </a:moveTo>
                  <a:lnTo>
                    <a:pt x="87699" y="13517"/>
                  </a:lnTo>
                  <a:lnTo>
                    <a:pt x="79239" y="7114"/>
                  </a:lnTo>
                  <a:lnTo>
                    <a:pt x="57361" y="0"/>
                  </a:lnTo>
                  <a:lnTo>
                    <a:pt x="47315" y="443"/>
                  </a:lnTo>
                  <a:lnTo>
                    <a:pt x="29914" y="7174"/>
                  </a:lnTo>
                  <a:lnTo>
                    <a:pt x="17501" y="21084"/>
                  </a:lnTo>
                  <a:lnTo>
                    <a:pt x="0" y="64198"/>
                  </a:lnTo>
                  <a:lnTo>
                    <a:pt x="1866" y="87372"/>
                  </a:lnTo>
                  <a:lnTo>
                    <a:pt x="5639" y="98465"/>
                  </a:lnTo>
                  <a:lnTo>
                    <a:pt x="19190" y="113910"/>
                  </a:lnTo>
                  <a:lnTo>
                    <a:pt x="27717" y="119667"/>
                  </a:lnTo>
                  <a:lnTo>
                    <a:pt x="36911" y="121164"/>
                  </a:lnTo>
                  <a:lnTo>
                    <a:pt x="56486" y="116590"/>
                  </a:lnTo>
                  <a:lnTo>
                    <a:pt x="73764" y="103638"/>
                  </a:lnTo>
                  <a:lnTo>
                    <a:pt x="88073" y="86183"/>
                  </a:lnTo>
                  <a:lnTo>
                    <a:pt x="98331" y="66728"/>
                  </a:lnTo>
                  <a:lnTo>
                    <a:pt x="102705" y="63645"/>
                  </a:lnTo>
                  <a:lnTo>
                    <a:pt x="106790" y="65099"/>
                  </a:lnTo>
                  <a:lnTo>
                    <a:pt x="114449" y="76074"/>
                  </a:lnTo>
                  <a:lnTo>
                    <a:pt x="132018" y="108596"/>
                  </a:lnTo>
                  <a:lnTo>
                    <a:pt x="145549" y="122312"/>
                  </a:lnTo>
                  <a:lnTo>
                    <a:pt x="181642" y="14170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349385" y="231626"/>
              <a:ext cx="8792" cy="357970"/>
            </a:xfrm>
            <a:custGeom>
              <a:avLst/>
              <a:gdLst/>
              <a:ahLst/>
              <a:cxnLst/>
              <a:rect l="0" t="0" r="0" b="0"/>
              <a:pathLst>
                <a:path w="8792" h="357970">
                  <a:moveTo>
                    <a:pt x="8791" y="0"/>
                  </a:moveTo>
                  <a:lnTo>
                    <a:pt x="3202" y="62093"/>
                  </a:lnTo>
                  <a:lnTo>
                    <a:pt x="5304" y="119544"/>
                  </a:lnTo>
                  <a:lnTo>
                    <a:pt x="0" y="173353"/>
                  </a:lnTo>
                  <a:lnTo>
                    <a:pt x="4195" y="234024"/>
                  </a:lnTo>
                  <a:lnTo>
                    <a:pt x="7883" y="292239"/>
                  </a:lnTo>
                  <a:lnTo>
                    <a:pt x="8611" y="343253"/>
                  </a:lnTo>
                  <a:lnTo>
                    <a:pt x="8791" y="3579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647030" y="387836"/>
              <a:ext cx="132287" cy="173062"/>
            </a:xfrm>
            <a:custGeom>
              <a:avLst/>
              <a:gdLst/>
              <a:ahLst/>
              <a:cxnLst/>
              <a:rect l="0" t="0" r="0" b="0"/>
              <a:pathLst>
                <a:path w="132287" h="173062">
                  <a:moveTo>
                    <a:pt x="111229" y="33303"/>
                  </a:moveTo>
                  <a:lnTo>
                    <a:pt x="76331" y="3995"/>
                  </a:lnTo>
                  <a:lnTo>
                    <a:pt x="53995" y="0"/>
                  </a:lnTo>
                  <a:lnTo>
                    <a:pt x="41487" y="573"/>
                  </a:lnTo>
                  <a:lnTo>
                    <a:pt x="21351" y="10568"/>
                  </a:lnTo>
                  <a:lnTo>
                    <a:pt x="12706" y="18146"/>
                  </a:lnTo>
                  <a:lnTo>
                    <a:pt x="3100" y="39045"/>
                  </a:lnTo>
                  <a:lnTo>
                    <a:pt x="0" y="62761"/>
                  </a:lnTo>
                  <a:lnTo>
                    <a:pt x="10519" y="122840"/>
                  </a:lnTo>
                  <a:lnTo>
                    <a:pt x="25887" y="152510"/>
                  </a:lnTo>
                  <a:lnTo>
                    <a:pt x="41713" y="165443"/>
                  </a:lnTo>
                  <a:lnTo>
                    <a:pt x="50847" y="170529"/>
                  </a:lnTo>
                  <a:lnTo>
                    <a:pt x="70354" y="173061"/>
                  </a:lnTo>
                  <a:lnTo>
                    <a:pt x="89553" y="169118"/>
                  </a:lnTo>
                  <a:lnTo>
                    <a:pt x="132286" y="14911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839266" y="418366"/>
              <a:ext cx="122105" cy="123951"/>
            </a:xfrm>
            <a:custGeom>
              <a:avLst/>
              <a:gdLst/>
              <a:ahLst/>
              <a:cxnLst/>
              <a:rect l="0" t="0" r="0" b="0"/>
              <a:pathLst>
                <a:path w="122105" h="123951">
                  <a:moveTo>
                    <a:pt x="76920" y="13302"/>
                  </a:moveTo>
                  <a:lnTo>
                    <a:pt x="65742" y="2123"/>
                  </a:lnTo>
                  <a:lnTo>
                    <a:pt x="58939" y="0"/>
                  </a:lnTo>
                  <a:lnTo>
                    <a:pt x="42023" y="761"/>
                  </a:lnTo>
                  <a:lnTo>
                    <a:pt x="25925" y="11238"/>
                  </a:lnTo>
                  <a:lnTo>
                    <a:pt x="12142" y="27592"/>
                  </a:lnTo>
                  <a:lnTo>
                    <a:pt x="2116" y="46559"/>
                  </a:lnTo>
                  <a:lnTo>
                    <a:pt x="0" y="69807"/>
                  </a:lnTo>
                  <a:lnTo>
                    <a:pt x="4129" y="93397"/>
                  </a:lnTo>
                  <a:lnTo>
                    <a:pt x="13763" y="111681"/>
                  </a:lnTo>
                  <a:lnTo>
                    <a:pt x="21947" y="117492"/>
                  </a:lnTo>
                  <a:lnTo>
                    <a:pt x="43519" y="123950"/>
                  </a:lnTo>
                  <a:lnTo>
                    <a:pt x="76382" y="121996"/>
                  </a:lnTo>
                  <a:lnTo>
                    <a:pt x="94618" y="113863"/>
                  </a:lnTo>
                  <a:lnTo>
                    <a:pt x="102757" y="108418"/>
                  </a:lnTo>
                  <a:lnTo>
                    <a:pt x="114919" y="93011"/>
                  </a:lnTo>
                  <a:lnTo>
                    <a:pt x="119800" y="83989"/>
                  </a:lnTo>
                  <a:lnTo>
                    <a:pt x="122104" y="61486"/>
                  </a:lnTo>
                  <a:lnTo>
                    <a:pt x="118059" y="38226"/>
                  </a:lnTo>
                  <a:lnTo>
                    <a:pt x="97977" y="277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042636" y="401546"/>
              <a:ext cx="96385" cy="135586"/>
            </a:xfrm>
            <a:custGeom>
              <a:avLst/>
              <a:gdLst/>
              <a:ahLst/>
              <a:cxnLst/>
              <a:rect l="0" t="0" r="0" b="0"/>
              <a:pathLst>
                <a:path w="96385" h="135586">
                  <a:moveTo>
                    <a:pt x="84120" y="9065"/>
                  </a:moveTo>
                  <a:lnTo>
                    <a:pt x="46642" y="732"/>
                  </a:lnTo>
                  <a:lnTo>
                    <a:pt x="34568" y="0"/>
                  </a:lnTo>
                  <a:lnTo>
                    <a:pt x="14914" y="5426"/>
                  </a:lnTo>
                  <a:lnTo>
                    <a:pt x="6397" y="10148"/>
                  </a:lnTo>
                  <a:lnTo>
                    <a:pt x="1889" y="17976"/>
                  </a:lnTo>
                  <a:lnTo>
                    <a:pt x="0" y="39152"/>
                  </a:lnTo>
                  <a:lnTo>
                    <a:pt x="4643" y="46670"/>
                  </a:lnTo>
                  <a:lnTo>
                    <a:pt x="12418" y="51683"/>
                  </a:lnTo>
                  <a:lnTo>
                    <a:pt x="62156" y="69963"/>
                  </a:lnTo>
                  <a:lnTo>
                    <a:pt x="78648" y="81364"/>
                  </a:lnTo>
                  <a:lnTo>
                    <a:pt x="90657" y="97350"/>
                  </a:lnTo>
                  <a:lnTo>
                    <a:pt x="95497" y="106526"/>
                  </a:lnTo>
                  <a:lnTo>
                    <a:pt x="96384" y="114983"/>
                  </a:lnTo>
                  <a:lnTo>
                    <a:pt x="91131" y="130619"/>
                  </a:lnTo>
                  <a:lnTo>
                    <a:pt x="84114" y="134555"/>
                  </a:lnTo>
                  <a:lnTo>
                    <a:pt x="42352" y="135585"/>
                  </a:lnTo>
                  <a:lnTo>
                    <a:pt x="10421" y="13540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204918" y="231626"/>
              <a:ext cx="16596" cy="294799"/>
            </a:xfrm>
            <a:custGeom>
              <a:avLst/>
              <a:gdLst/>
              <a:ahLst/>
              <a:cxnLst/>
              <a:rect l="0" t="0" r="0" b="0"/>
              <a:pathLst>
                <a:path w="16596" h="294799">
                  <a:moveTo>
                    <a:pt x="6066" y="0"/>
                  </a:moveTo>
                  <a:lnTo>
                    <a:pt x="0" y="42028"/>
                  </a:lnTo>
                  <a:lnTo>
                    <a:pt x="4521" y="103535"/>
                  </a:lnTo>
                  <a:lnTo>
                    <a:pt x="5761" y="166681"/>
                  </a:lnTo>
                  <a:lnTo>
                    <a:pt x="13241" y="227074"/>
                  </a:lnTo>
                  <a:lnTo>
                    <a:pt x="15932" y="274705"/>
                  </a:lnTo>
                  <a:lnTo>
                    <a:pt x="16595" y="2947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137285" y="294797"/>
              <a:ext cx="147399" cy="10530"/>
            </a:xfrm>
            <a:custGeom>
              <a:avLst/>
              <a:gdLst/>
              <a:ahLst/>
              <a:cxnLst/>
              <a:rect l="0" t="0" r="0" b="0"/>
              <a:pathLst>
                <a:path w="147399" h="10530">
                  <a:moveTo>
                    <a:pt x="147398" y="0"/>
                  </a:moveTo>
                  <a:lnTo>
                    <a:pt x="88782" y="0"/>
                  </a:lnTo>
                  <a:lnTo>
                    <a:pt x="32185" y="8334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495253" y="379025"/>
              <a:ext cx="73701" cy="21058"/>
            </a:xfrm>
            <a:custGeom>
              <a:avLst/>
              <a:gdLst/>
              <a:ahLst/>
              <a:cxnLst/>
              <a:rect l="0" t="0" r="0" b="0"/>
              <a:pathLst>
                <a:path w="73701" h="21058">
                  <a:moveTo>
                    <a:pt x="73700" y="0"/>
                  </a:moveTo>
                  <a:lnTo>
                    <a:pt x="15946" y="18212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2453139" y="463253"/>
              <a:ext cx="105287" cy="10530"/>
            </a:xfrm>
            <a:custGeom>
              <a:avLst/>
              <a:gdLst/>
              <a:ahLst/>
              <a:cxnLst/>
              <a:rect l="0" t="0" r="0" b="0"/>
              <a:pathLst>
                <a:path w="105287" h="10530">
                  <a:moveTo>
                    <a:pt x="105286" y="0"/>
                  </a:moveTo>
                  <a:lnTo>
                    <a:pt x="46669" y="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2884532" y="151979"/>
              <a:ext cx="158762" cy="160767"/>
            </a:xfrm>
            <a:custGeom>
              <a:avLst/>
              <a:gdLst/>
              <a:ahLst/>
              <a:cxnLst/>
              <a:rect l="0" t="0" r="0" b="0"/>
              <a:pathLst>
                <a:path w="158762" h="160767">
                  <a:moveTo>
                    <a:pt x="137146" y="27005"/>
                  </a:moveTo>
                  <a:lnTo>
                    <a:pt x="113100" y="17430"/>
                  </a:lnTo>
                  <a:lnTo>
                    <a:pt x="98773" y="6762"/>
                  </a:lnTo>
                  <a:lnTo>
                    <a:pt x="75248" y="460"/>
                  </a:lnTo>
                  <a:lnTo>
                    <a:pt x="47635" y="0"/>
                  </a:lnTo>
                  <a:lnTo>
                    <a:pt x="23664" y="7594"/>
                  </a:lnTo>
                  <a:lnTo>
                    <a:pt x="7551" y="21887"/>
                  </a:lnTo>
                  <a:lnTo>
                    <a:pt x="1617" y="30612"/>
                  </a:lnTo>
                  <a:lnTo>
                    <a:pt x="0" y="38768"/>
                  </a:lnTo>
                  <a:lnTo>
                    <a:pt x="1262" y="46546"/>
                  </a:lnTo>
                  <a:lnTo>
                    <a:pt x="4443" y="54070"/>
                  </a:lnTo>
                  <a:lnTo>
                    <a:pt x="11242" y="59086"/>
                  </a:lnTo>
                  <a:lnTo>
                    <a:pt x="43170" y="66146"/>
                  </a:lnTo>
                  <a:lnTo>
                    <a:pt x="104046" y="74317"/>
                  </a:lnTo>
                  <a:lnTo>
                    <a:pt x="131108" y="89246"/>
                  </a:lnTo>
                  <a:lnTo>
                    <a:pt x="153945" y="108488"/>
                  </a:lnTo>
                  <a:lnTo>
                    <a:pt x="157704" y="116422"/>
                  </a:lnTo>
                  <a:lnTo>
                    <a:pt x="158761" y="134596"/>
                  </a:lnTo>
                  <a:lnTo>
                    <a:pt x="155066" y="142016"/>
                  </a:lnTo>
                  <a:lnTo>
                    <a:pt x="141601" y="153380"/>
                  </a:lnTo>
                  <a:lnTo>
                    <a:pt x="108700" y="160766"/>
                  </a:lnTo>
                  <a:lnTo>
                    <a:pt x="63447" y="15334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2973499" y="126341"/>
              <a:ext cx="16595" cy="231628"/>
            </a:xfrm>
            <a:custGeom>
              <a:avLst/>
              <a:gdLst/>
              <a:ahLst/>
              <a:cxnLst/>
              <a:rect l="0" t="0" r="0" b="0"/>
              <a:pathLst>
                <a:path w="16595" h="231628">
                  <a:moveTo>
                    <a:pt x="6065" y="0"/>
                  </a:moveTo>
                  <a:lnTo>
                    <a:pt x="0" y="40858"/>
                  </a:lnTo>
                  <a:lnTo>
                    <a:pt x="4521" y="98322"/>
                  </a:lnTo>
                  <a:lnTo>
                    <a:pt x="8727" y="148456"/>
                  </a:lnTo>
                  <a:lnTo>
                    <a:pt x="14263" y="194116"/>
                  </a:lnTo>
                  <a:lnTo>
                    <a:pt x="16594" y="2316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129786" y="199817"/>
              <a:ext cx="281448" cy="410852"/>
            </a:xfrm>
            <a:custGeom>
              <a:avLst/>
              <a:gdLst/>
              <a:ahLst/>
              <a:cxnLst/>
              <a:rect l="0" t="0" r="0" b="0"/>
              <a:pathLst>
                <a:path w="281448" h="410852">
                  <a:moveTo>
                    <a:pt x="28763" y="10752"/>
                  </a:moveTo>
                  <a:lnTo>
                    <a:pt x="20430" y="48230"/>
                  </a:lnTo>
                  <a:lnTo>
                    <a:pt x="13079" y="94065"/>
                  </a:lnTo>
                  <a:lnTo>
                    <a:pt x="11288" y="96710"/>
                  </a:lnTo>
                  <a:lnTo>
                    <a:pt x="10094" y="93794"/>
                  </a:lnTo>
                  <a:lnTo>
                    <a:pt x="9937" y="79245"/>
                  </a:lnTo>
                  <a:lnTo>
                    <a:pt x="22500" y="31124"/>
                  </a:lnTo>
                  <a:lnTo>
                    <a:pt x="38086" y="5610"/>
                  </a:lnTo>
                  <a:lnTo>
                    <a:pt x="45507" y="1475"/>
                  </a:lnTo>
                  <a:lnTo>
                    <a:pt x="63111" y="0"/>
                  </a:lnTo>
                  <a:lnTo>
                    <a:pt x="71549" y="3584"/>
                  </a:lnTo>
                  <a:lnTo>
                    <a:pt x="87163" y="16925"/>
                  </a:lnTo>
                  <a:lnTo>
                    <a:pt x="115020" y="72541"/>
                  </a:lnTo>
                  <a:lnTo>
                    <a:pt x="131530" y="111338"/>
                  </a:lnTo>
                  <a:lnTo>
                    <a:pt x="141999" y="171261"/>
                  </a:lnTo>
                  <a:lnTo>
                    <a:pt x="143813" y="219618"/>
                  </a:lnTo>
                  <a:lnTo>
                    <a:pt x="136020" y="278784"/>
                  </a:lnTo>
                  <a:lnTo>
                    <a:pt x="114218" y="341973"/>
                  </a:lnTo>
                  <a:lnTo>
                    <a:pt x="81105" y="396438"/>
                  </a:lnTo>
                  <a:lnTo>
                    <a:pt x="74186" y="404747"/>
                  </a:lnTo>
                  <a:lnTo>
                    <a:pt x="66064" y="409116"/>
                  </a:lnTo>
                  <a:lnTo>
                    <a:pt x="47681" y="410851"/>
                  </a:lnTo>
                  <a:lnTo>
                    <a:pt x="39035" y="407336"/>
                  </a:lnTo>
                  <a:lnTo>
                    <a:pt x="23190" y="394072"/>
                  </a:lnTo>
                  <a:lnTo>
                    <a:pt x="6704" y="366874"/>
                  </a:lnTo>
                  <a:lnTo>
                    <a:pt x="0" y="330999"/>
                  </a:lnTo>
                  <a:lnTo>
                    <a:pt x="2569" y="321347"/>
                  </a:lnTo>
                  <a:lnTo>
                    <a:pt x="7790" y="313742"/>
                  </a:lnTo>
                  <a:lnTo>
                    <a:pt x="14781" y="307502"/>
                  </a:lnTo>
                  <a:lnTo>
                    <a:pt x="24121" y="304512"/>
                  </a:lnTo>
                  <a:lnTo>
                    <a:pt x="58453" y="305893"/>
                  </a:lnTo>
                  <a:lnTo>
                    <a:pt x="112741" y="320096"/>
                  </a:lnTo>
                  <a:lnTo>
                    <a:pt x="168720" y="345536"/>
                  </a:lnTo>
                  <a:lnTo>
                    <a:pt x="222395" y="355693"/>
                  </a:lnTo>
                  <a:lnTo>
                    <a:pt x="258491" y="351863"/>
                  </a:lnTo>
                  <a:lnTo>
                    <a:pt x="271244" y="346411"/>
                  </a:lnTo>
                  <a:lnTo>
                    <a:pt x="281447" y="33713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548103" y="200041"/>
              <a:ext cx="21058" cy="421141"/>
            </a:xfrm>
            <a:custGeom>
              <a:avLst/>
              <a:gdLst/>
              <a:ahLst/>
              <a:cxnLst/>
              <a:rect l="0" t="0" r="0" b="0"/>
              <a:pathLst>
                <a:path w="21058" h="421141">
                  <a:moveTo>
                    <a:pt x="0" y="0"/>
                  </a:moveTo>
                  <a:lnTo>
                    <a:pt x="0" y="52050"/>
                  </a:lnTo>
                  <a:lnTo>
                    <a:pt x="0" y="108229"/>
                  </a:lnTo>
                  <a:lnTo>
                    <a:pt x="0" y="166209"/>
                  </a:lnTo>
                  <a:lnTo>
                    <a:pt x="3120" y="223552"/>
                  </a:lnTo>
                  <a:lnTo>
                    <a:pt x="8334" y="281877"/>
                  </a:lnTo>
                  <a:lnTo>
                    <a:pt x="9879" y="333083"/>
                  </a:lnTo>
                  <a:lnTo>
                    <a:pt x="17679" y="395853"/>
                  </a:lnTo>
                  <a:lnTo>
                    <a:pt x="21057" y="4211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3389430" y="231626"/>
              <a:ext cx="158674" cy="182511"/>
            </a:xfrm>
            <a:custGeom>
              <a:avLst/>
              <a:gdLst/>
              <a:ahLst/>
              <a:cxnLst/>
              <a:rect l="0" t="0" r="0" b="0"/>
              <a:pathLst>
                <a:path w="158674" h="182511">
                  <a:moveTo>
                    <a:pt x="158673" y="136871"/>
                  </a:moveTo>
                  <a:lnTo>
                    <a:pt x="104798" y="154829"/>
                  </a:lnTo>
                  <a:lnTo>
                    <a:pt x="42751" y="175511"/>
                  </a:lnTo>
                  <a:lnTo>
                    <a:pt x="21755" y="182510"/>
                  </a:lnTo>
                  <a:lnTo>
                    <a:pt x="13582" y="181335"/>
                  </a:lnTo>
                  <a:lnTo>
                    <a:pt x="6964" y="177042"/>
                  </a:lnTo>
                  <a:lnTo>
                    <a:pt x="1382" y="170671"/>
                  </a:lnTo>
                  <a:lnTo>
                    <a:pt x="0" y="162914"/>
                  </a:lnTo>
                  <a:lnTo>
                    <a:pt x="14917" y="109495"/>
                  </a:lnTo>
                  <a:lnTo>
                    <a:pt x="32349" y="53197"/>
                  </a:lnTo>
                  <a:lnTo>
                    <a:pt x="5338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3695502" y="526424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3826186" y="228571"/>
              <a:ext cx="206229" cy="392611"/>
            </a:xfrm>
            <a:custGeom>
              <a:avLst/>
              <a:gdLst/>
              <a:ahLst/>
              <a:cxnLst/>
              <a:rect l="0" t="0" r="0" b="0"/>
              <a:pathLst>
                <a:path w="206229" h="392611">
                  <a:moveTo>
                    <a:pt x="174643" y="129397"/>
                  </a:moveTo>
                  <a:lnTo>
                    <a:pt x="155515" y="68287"/>
                  </a:lnTo>
                  <a:lnTo>
                    <a:pt x="131523" y="27639"/>
                  </a:lnTo>
                  <a:lnTo>
                    <a:pt x="116874" y="12812"/>
                  </a:lnTo>
                  <a:lnTo>
                    <a:pt x="98665" y="2322"/>
                  </a:lnTo>
                  <a:lnTo>
                    <a:pt x="78874" y="0"/>
                  </a:lnTo>
                  <a:lnTo>
                    <a:pt x="58379" y="4037"/>
                  </a:lnTo>
                  <a:lnTo>
                    <a:pt x="37572" y="13630"/>
                  </a:lnTo>
                  <a:lnTo>
                    <a:pt x="11716" y="37774"/>
                  </a:lnTo>
                  <a:lnTo>
                    <a:pt x="2795" y="63330"/>
                  </a:lnTo>
                  <a:lnTo>
                    <a:pt x="0" y="91845"/>
                  </a:lnTo>
                  <a:lnTo>
                    <a:pt x="2657" y="116217"/>
                  </a:lnTo>
                  <a:lnTo>
                    <a:pt x="10857" y="135628"/>
                  </a:lnTo>
                  <a:lnTo>
                    <a:pt x="23470" y="152054"/>
                  </a:lnTo>
                  <a:lnTo>
                    <a:pt x="40774" y="167153"/>
                  </a:lnTo>
                  <a:lnTo>
                    <a:pt x="63283" y="175423"/>
                  </a:lnTo>
                  <a:lnTo>
                    <a:pt x="75837" y="177629"/>
                  </a:lnTo>
                  <a:lnTo>
                    <a:pt x="87715" y="175590"/>
                  </a:lnTo>
                  <a:lnTo>
                    <a:pt x="110272" y="163965"/>
                  </a:lnTo>
                  <a:lnTo>
                    <a:pt x="137113" y="137690"/>
                  </a:lnTo>
                  <a:lnTo>
                    <a:pt x="154294" y="107678"/>
                  </a:lnTo>
                  <a:lnTo>
                    <a:pt x="158737" y="105559"/>
                  </a:lnTo>
                  <a:lnTo>
                    <a:pt x="162869" y="108826"/>
                  </a:lnTo>
                  <a:lnTo>
                    <a:pt x="166793" y="115683"/>
                  </a:lnTo>
                  <a:lnTo>
                    <a:pt x="173092" y="168716"/>
                  </a:lnTo>
                  <a:lnTo>
                    <a:pt x="177456" y="229278"/>
                  </a:lnTo>
                  <a:lnTo>
                    <a:pt x="183647" y="281318"/>
                  </a:lnTo>
                  <a:lnTo>
                    <a:pt x="193276" y="335488"/>
                  </a:lnTo>
                  <a:lnTo>
                    <a:pt x="206228" y="39261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4159144" y="254147"/>
              <a:ext cx="227051" cy="363831"/>
            </a:xfrm>
            <a:custGeom>
              <a:avLst/>
              <a:gdLst/>
              <a:ahLst/>
              <a:cxnLst/>
              <a:rect l="0" t="0" r="0" b="0"/>
              <a:pathLst>
                <a:path w="227051" h="363831">
                  <a:moveTo>
                    <a:pt x="136482" y="9065"/>
                  </a:moveTo>
                  <a:lnTo>
                    <a:pt x="77866" y="3476"/>
                  </a:lnTo>
                  <a:lnTo>
                    <a:pt x="37486" y="0"/>
                  </a:lnTo>
                  <a:lnTo>
                    <a:pt x="16055" y="5426"/>
                  </a:lnTo>
                  <a:lnTo>
                    <a:pt x="7064" y="10148"/>
                  </a:lnTo>
                  <a:lnTo>
                    <a:pt x="2241" y="17976"/>
                  </a:lnTo>
                  <a:lnTo>
                    <a:pt x="0" y="39152"/>
                  </a:lnTo>
                  <a:lnTo>
                    <a:pt x="11116" y="101429"/>
                  </a:lnTo>
                  <a:lnTo>
                    <a:pt x="20581" y="156365"/>
                  </a:lnTo>
                  <a:lnTo>
                    <a:pt x="22950" y="156398"/>
                  </a:lnTo>
                  <a:lnTo>
                    <a:pt x="25699" y="152911"/>
                  </a:lnTo>
                  <a:lnTo>
                    <a:pt x="46336" y="142413"/>
                  </a:lnTo>
                  <a:lnTo>
                    <a:pt x="80266" y="137483"/>
                  </a:lnTo>
                  <a:lnTo>
                    <a:pt x="119956" y="141611"/>
                  </a:lnTo>
                  <a:lnTo>
                    <a:pt x="141226" y="150253"/>
                  </a:lnTo>
                  <a:lnTo>
                    <a:pt x="195806" y="195321"/>
                  </a:lnTo>
                  <a:lnTo>
                    <a:pt x="217101" y="227379"/>
                  </a:lnTo>
                  <a:lnTo>
                    <a:pt x="227050" y="266513"/>
                  </a:lnTo>
                  <a:lnTo>
                    <a:pt x="224409" y="307744"/>
                  </a:lnTo>
                  <a:lnTo>
                    <a:pt x="216115" y="329374"/>
                  </a:lnTo>
                  <a:lnTo>
                    <a:pt x="210628" y="338418"/>
                  </a:lnTo>
                  <a:lnTo>
                    <a:pt x="195172" y="351586"/>
                  </a:lnTo>
                  <a:lnTo>
                    <a:pt x="175435" y="360168"/>
                  </a:lnTo>
                  <a:lnTo>
                    <a:pt x="136846" y="363830"/>
                  </a:lnTo>
                  <a:lnTo>
                    <a:pt x="78236" y="355179"/>
                  </a:lnTo>
                  <a:lnTo>
                    <a:pt x="41726" y="34597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4" name="Group 43"/>
          <p:cNvGrpSpPr/>
          <p:nvPr/>
        </p:nvGrpSpPr>
        <p:grpSpPr>
          <a:xfrm>
            <a:off x="654514" y="747523"/>
            <a:ext cx="3604403" cy="590162"/>
            <a:chOff x="654514" y="747523"/>
            <a:chExt cx="3604403" cy="590162"/>
          </a:xfrm>
        </p:grpSpPr>
        <p:sp>
          <p:nvSpPr>
            <p:cNvPr id="25" name="Freeform 24"/>
            <p:cNvSpPr/>
            <p:nvPr/>
          </p:nvSpPr>
          <p:spPr>
            <a:xfrm>
              <a:off x="654514" y="894922"/>
              <a:ext cx="261466" cy="411985"/>
            </a:xfrm>
            <a:custGeom>
              <a:avLst/>
              <a:gdLst/>
              <a:ahLst/>
              <a:cxnLst/>
              <a:rect l="0" t="0" r="0" b="0"/>
              <a:pathLst>
                <a:path w="261466" h="411985">
                  <a:moveTo>
                    <a:pt x="19309" y="0"/>
                  </a:moveTo>
                  <a:lnTo>
                    <a:pt x="8131" y="16767"/>
                  </a:lnTo>
                  <a:lnTo>
                    <a:pt x="1179" y="49552"/>
                  </a:lnTo>
                  <a:lnTo>
                    <a:pt x="0" y="104891"/>
                  </a:lnTo>
                  <a:lnTo>
                    <a:pt x="5659" y="158590"/>
                  </a:lnTo>
                  <a:lnTo>
                    <a:pt x="7856" y="207517"/>
                  </a:lnTo>
                  <a:lnTo>
                    <a:pt x="9677" y="264257"/>
                  </a:lnTo>
                  <a:lnTo>
                    <a:pt x="15935" y="318634"/>
                  </a:lnTo>
                  <a:lnTo>
                    <a:pt x="18310" y="370621"/>
                  </a:lnTo>
                  <a:lnTo>
                    <a:pt x="18865" y="401416"/>
                  </a:lnTo>
                  <a:lnTo>
                    <a:pt x="21353" y="409161"/>
                  </a:lnTo>
                  <a:lnTo>
                    <a:pt x="25351" y="411984"/>
                  </a:lnTo>
                  <a:lnTo>
                    <a:pt x="83450" y="396037"/>
                  </a:lnTo>
                  <a:lnTo>
                    <a:pt x="146703" y="390408"/>
                  </a:lnTo>
                  <a:lnTo>
                    <a:pt x="207600" y="389723"/>
                  </a:lnTo>
                  <a:lnTo>
                    <a:pt x="261465" y="3895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873865" y="1088964"/>
              <a:ext cx="157928" cy="170226"/>
            </a:xfrm>
            <a:custGeom>
              <a:avLst/>
              <a:gdLst/>
              <a:ahLst/>
              <a:cxnLst/>
              <a:rect l="0" t="0" r="0" b="0"/>
              <a:pathLst>
                <a:path w="157928" h="170226">
                  <a:moveTo>
                    <a:pt x="0" y="100756"/>
                  </a:moveTo>
                  <a:lnTo>
                    <a:pt x="11178" y="89577"/>
                  </a:lnTo>
                  <a:lnTo>
                    <a:pt x="32264" y="84089"/>
                  </a:lnTo>
                  <a:lnTo>
                    <a:pt x="82282" y="74977"/>
                  </a:lnTo>
                  <a:lnTo>
                    <a:pt x="109648" y="59712"/>
                  </a:lnTo>
                  <a:lnTo>
                    <a:pt x="132574" y="34782"/>
                  </a:lnTo>
                  <a:lnTo>
                    <a:pt x="135176" y="26358"/>
                  </a:lnTo>
                  <a:lnTo>
                    <a:pt x="134571" y="18402"/>
                  </a:lnTo>
                  <a:lnTo>
                    <a:pt x="131828" y="10758"/>
                  </a:lnTo>
                  <a:lnTo>
                    <a:pt x="125320" y="5662"/>
                  </a:lnTo>
                  <a:lnTo>
                    <a:pt x="105610" y="0"/>
                  </a:lnTo>
                  <a:lnTo>
                    <a:pt x="84373" y="3723"/>
                  </a:lnTo>
                  <a:lnTo>
                    <a:pt x="64405" y="14346"/>
                  </a:lnTo>
                  <a:lnTo>
                    <a:pt x="41180" y="40058"/>
                  </a:lnTo>
                  <a:lnTo>
                    <a:pt x="30780" y="59741"/>
                  </a:lnTo>
                  <a:lnTo>
                    <a:pt x="28498" y="86426"/>
                  </a:lnTo>
                  <a:lnTo>
                    <a:pt x="32553" y="114274"/>
                  </a:lnTo>
                  <a:lnTo>
                    <a:pt x="42154" y="134450"/>
                  </a:lnTo>
                  <a:lnTo>
                    <a:pt x="66302" y="158962"/>
                  </a:lnTo>
                  <a:lnTo>
                    <a:pt x="88739" y="167570"/>
                  </a:lnTo>
                  <a:lnTo>
                    <a:pt x="113139" y="170225"/>
                  </a:lnTo>
                  <a:lnTo>
                    <a:pt x="157927" y="1639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1121629" y="1063378"/>
              <a:ext cx="115586" cy="163519"/>
            </a:xfrm>
            <a:custGeom>
              <a:avLst/>
              <a:gdLst/>
              <a:ahLst/>
              <a:cxnLst/>
              <a:rect l="0" t="0" r="0" b="0"/>
              <a:pathLst>
                <a:path w="115586" h="163519">
                  <a:moveTo>
                    <a:pt x="110205" y="0"/>
                  </a:moveTo>
                  <a:lnTo>
                    <a:pt x="61274" y="0"/>
                  </a:lnTo>
                  <a:lnTo>
                    <a:pt x="33476" y="2339"/>
                  </a:lnTo>
                  <a:lnTo>
                    <a:pt x="13322" y="11178"/>
                  </a:lnTo>
                  <a:lnTo>
                    <a:pt x="7012" y="19150"/>
                  </a:lnTo>
                  <a:lnTo>
                    <a:pt x="0" y="40487"/>
                  </a:lnTo>
                  <a:lnTo>
                    <a:pt x="1640" y="49218"/>
                  </a:lnTo>
                  <a:lnTo>
                    <a:pt x="6243" y="56208"/>
                  </a:lnTo>
                  <a:lnTo>
                    <a:pt x="20716" y="67095"/>
                  </a:lnTo>
                  <a:lnTo>
                    <a:pt x="38846" y="75833"/>
                  </a:lnTo>
                  <a:lnTo>
                    <a:pt x="94670" y="89362"/>
                  </a:lnTo>
                  <a:lnTo>
                    <a:pt x="103358" y="94669"/>
                  </a:lnTo>
                  <a:lnTo>
                    <a:pt x="109150" y="102887"/>
                  </a:lnTo>
                  <a:lnTo>
                    <a:pt x="115585" y="124496"/>
                  </a:lnTo>
                  <a:lnTo>
                    <a:pt x="114961" y="134470"/>
                  </a:lnTo>
                  <a:lnTo>
                    <a:pt x="108029" y="151791"/>
                  </a:lnTo>
                  <a:lnTo>
                    <a:pt x="100566" y="157346"/>
                  </a:lnTo>
                  <a:lnTo>
                    <a:pt x="79794" y="163518"/>
                  </a:lnTo>
                  <a:lnTo>
                    <a:pt x="32371" y="159472"/>
                  </a:lnTo>
                  <a:lnTo>
                    <a:pt x="15448" y="1579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1305533" y="915979"/>
              <a:ext cx="21058" cy="326384"/>
            </a:xfrm>
            <a:custGeom>
              <a:avLst/>
              <a:gdLst/>
              <a:ahLst/>
              <a:cxnLst/>
              <a:rect l="0" t="0" r="0" b="0"/>
              <a:pathLst>
                <a:path w="21058" h="326384">
                  <a:moveTo>
                    <a:pt x="0" y="0"/>
                  </a:moveTo>
                  <a:lnTo>
                    <a:pt x="0" y="57264"/>
                  </a:lnTo>
                  <a:lnTo>
                    <a:pt x="0" y="109774"/>
                  </a:lnTo>
                  <a:lnTo>
                    <a:pt x="0" y="166666"/>
                  </a:lnTo>
                  <a:lnTo>
                    <a:pt x="5589" y="227114"/>
                  </a:lnTo>
                  <a:lnTo>
                    <a:pt x="10723" y="286151"/>
                  </a:lnTo>
                  <a:lnTo>
                    <a:pt x="21057" y="3263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1410818" y="1126549"/>
              <a:ext cx="10530" cy="105286"/>
            </a:xfrm>
            <a:custGeom>
              <a:avLst/>
              <a:gdLst/>
              <a:ahLst/>
              <a:cxnLst/>
              <a:rect l="0" t="0" r="0" b="0"/>
              <a:pathLst>
                <a:path w="10530" h="105286">
                  <a:moveTo>
                    <a:pt x="0" y="0"/>
                  </a:moveTo>
                  <a:lnTo>
                    <a:pt x="0" y="58617"/>
                  </a:lnTo>
                  <a:lnTo>
                    <a:pt x="10529" y="1052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1400290" y="1010735"/>
              <a:ext cx="10529" cy="10530"/>
            </a:xfrm>
            <a:custGeom>
              <a:avLst/>
              <a:gdLst/>
              <a:ahLst/>
              <a:cxnLst/>
              <a:rect l="0" t="0" r="0" b="0"/>
              <a:pathLst>
                <a:path w="10529" h="10530">
                  <a:moveTo>
                    <a:pt x="10528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1491331" y="1046506"/>
              <a:ext cx="109849" cy="174800"/>
            </a:xfrm>
            <a:custGeom>
              <a:avLst/>
              <a:gdLst/>
              <a:ahLst/>
              <a:cxnLst/>
              <a:rect l="0" t="0" r="0" b="0"/>
              <a:pathLst>
                <a:path w="109849" h="174800">
                  <a:moveTo>
                    <a:pt x="14244" y="80043"/>
                  </a:moveTo>
                  <a:lnTo>
                    <a:pt x="56935" y="76923"/>
                  </a:lnTo>
                  <a:lnTo>
                    <a:pt x="76502" y="70467"/>
                  </a:lnTo>
                  <a:lnTo>
                    <a:pt x="92997" y="59799"/>
                  </a:lnTo>
                  <a:lnTo>
                    <a:pt x="105007" y="44140"/>
                  </a:lnTo>
                  <a:lnTo>
                    <a:pt x="109848" y="35050"/>
                  </a:lnTo>
                  <a:lnTo>
                    <a:pt x="109565" y="26651"/>
                  </a:lnTo>
                  <a:lnTo>
                    <a:pt x="105867" y="18712"/>
                  </a:lnTo>
                  <a:lnTo>
                    <a:pt x="99893" y="11080"/>
                  </a:lnTo>
                  <a:lnTo>
                    <a:pt x="80776" y="2599"/>
                  </a:lnTo>
                  <a:lnTo>
                    <a:pt x="57852" y="0"/>
                  </a:lnTo>
                  <a:lnTo>
                    <a:pt x="35965" y="2744"/>
                  </a:lnTo>
                  <a:lnTo>
                    <a:pt x="27554" y="7453"/>
                  </a:lnTo>
                  <a:lnTo>
                    <a:pt x="15090" y="22044"/>
                  </a:lnTo>
                  <a:lnTo>
                    <a:pt x="1496" y="49990"/>
                  </a:lnTo>
                  <a:lnTo>
                    <a:pt x="0" y="73315"/>
                  </a:lnTo>
                  <a:lnTo>
                    <a:pt x="8570" y="120828"/>
                  </a:lnTo>
                  <a:lnTo>
                    <a:pt x="23741" y="147759"/>
                  </a:lnTo>
                  <a:lnTo>
                    <a:pt x="39522" y="160052"/>
                  </a:lnTo>
                  <a:lnTo>
                    <a:pt x="59404" y="168245"/>
                  </a:lnTo>
                  <a:lnTo>
                    <a:pt x="109000" y="1747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1890112" y="960190"/>
              <a:ext cx="128620" cy="377495"/>
            </a:xfrm>
            <a:custGeom>
              <a:avLst/>
              <a:gdLst/>
              <a:ahLst/>
              <a:cxnLst/>
              <a:rect l="0" t="0" r="0" b="0"/>
              <a:pathLst>
                <a:path w="128620" h="377495">
                  <a:moveTo>
                    <a:pt x="15546" y="124245"/>
                  </a:moveTo>
                  <a:lnTo>
                    <a:pt x="15546" y="173176"/>
                  </a:lnTo>
                  <a:lnTo>
                    <a:pt x="18665" y="221021"/>
                  </a:lnTo>
                  <a:lnTo>
                    <a:pt x="23879" y="272242"/>
                  </a:lnTo>
                  <a:lnTo>
                    <a:pt x="25424" y="321344"/>
                  </a:lnTo>
                  <a:lnTo>
                    <a:pt x="31535" y="374268"/>
                  </a:lnTo>
                  <a:lnTo>
                    <a:pt x="33224" y="377494"/>
                  </a:lnTo>
                  <a:lnTo>
                    <a:pt x="34350" y="374966"/>
                  </a:lnTo>
                  <a:lnTo>
                    <a:pt x="34432" y="360849"/>
                  </a:lnTo>
                  <a:lnTo>
                    <a:pt x="27406" y="301848"/>
                  </a:lnTo>
                  <a:lnTo>
                    <a:pt x="20879" y="252647"/>
                  </a:lnTo>
                  <a:lnTo>
                    <a:pt x="11537" y="201024"/>
                  </a:lnTo>
                  <a:lnTo>
                    <a:pt x="6949" y="148684"/>
                  </a:lnTo>
                  <a:lnTo>
                    <a:pt x="0" y="96131"/>
                  </a:lnTo>
                  <a:lnTo>
                    <a:pt x="3983" y="35547"/>
                  </a:lnTo>
                  <a:lnTo>
                    <a:pt x="9627" y="11124"/>
                  </a:lnTo>
                  <a:lnTo>
                    <a:pt x="15109" y="4377"/>
                  </a:lnTo>
                  <a:lnTo>
                    <a:pt x="22274" y="1049"/>
                  </a:lnTo>
                  <a:lnTo>
                    <a:pt x="30559" y="0"/>
                  </a:lnTo>
                  <a:lnTo>
                    <a:pt x="49125" y="8194"/>
                  </a:lnTo>
                  <a:lnTo>
                    <a:pt x="76188" y="32538"/>
                  </a:lnTo>
                  <a:lnTo>
                    <a:pt x="106293" y="77794"/>
                  </a:lnTo>
                  <a:lnTo>
                    <a:pt x="125195" y="124558"/>
                  </a:lnTo>
                  <a:lnTo>
                    <a:pt x="128619" y="150510"/>
                  </a:lnTo>
                  <a:lnTo>
                    <a:pt x="123902" y="174523"/>
                  </a:lnTo>
                  <a:lnTo>
                    <a:pt x="112837" y="195724"/>
                  </a:lnTo>
                  <a:lnTo>
                    <a:pt x="96221" y="212945"/>
                  </a:lnTo>
                  <a:lnTo>
                    <a:pt x="49783" y="238799"/>
                  </a:lnTo>
                  <a:lnTo>
                    <a:pt x="26074" y="25058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2075360" y="1020879"/>
              <a:ext cx="167211" cy="189899"/>
            </a:xfrm>
            <a:custGeom>
              <a:avLst/>
              <a:gdLst/>
              <a:ahLst/>
              <a:cxnLst/>
              <a:rect l="0" t="0" r="0" b="0"/>
              <a:pathLst>
                <a:path w="167211" h="189899">
                  <a:moveTo>
                    <a:pt x="93510" y="126727"/>
                  </a:moveTo>
                  <a:lnTo>
                    <a:pt x="90390" y="72582"/>
                  </a:lnTo>
                  <a:lnTo>
                    <a:pt x="78938" y="34645"/>
                  </a:lnTo>
                  <a:lnTo>
                    <a:pt x="73267" y="23225"/>
                  </a:lnTo>
                  <a:lnTo>
                    <a:pt x="57607" y="7416"/>
                  </a:lnTo>
                  <a:lnTo>
                    <a:pt x="48518" y="1563"/>
                  </a:lnTo>
                  <a:lnTo>
                    <a:pt x="40118" y="0"/>
                  </a:lnTo>
                  <a:lnTo>
                    <a:pt x="32179" y="1298"/>
                  </a:lnTo>
                  <a:lnTo>
                    <a:pt x="24547" y="4503"/>
                  </a:lnTo>
                  <a:lnTo>
                    <a:pt x="12947" y="17423"/>
                  </a:lnTo>
                  <a:lnTo>
                    <a:pt x="5062" y="36033"/>
                  </a:lnTo>
                  <a:lnTo>
                    <a:pt x="0" y="89228"/>
                  </a:lnTo>
                  <a:lnTo>
                    <a:pt x="1647" y="119419"/>
                  </a:lnTo>
                  <a:lnTo>
                    <a:pt x="10178" y="144536"/>
                  </a:lnTo>
                  <a:lnTo>
                    <a:pt x="24888" y="161158"/>
                  </a:lnTo>
                  <a:lnTo>
                    <a:pt x="33724" y="167229"/>
                  </a:lnTo>
                  <a:lnTo>
                    <a:pt x="41954" y="168936"/>
                  </a:lnTo>
                  <a:lnTo>
                    <a:pt x="49781" y="167734"/>
                  </a:lnTo>
                  <a:lnTo>
                    <a:pt x="57338" y="164594"/>
                  </a:lnTo>
                  <a:lnTo>
                    <a:pt x="68855" y="151745"/>
                  </a:lnTo>
                  <a:lnTo>
                    <a:pt x="89527" y="104588"/>
                  </a:lnTo>
                  <a:lnTo>
                    <a:pt x="93194" y="104949"/>
                  </a:lnTo>
                  <a:lnTo>
                    <a:pt x="96809" y="108699"/>
                  </a:lnTo>
                  <a:lnTo>
                    <a:pt x="136540" y="168445"/>
                  </a:lnTo>
                  <a:lnTo>
                    <a:pt x="148899" y="180363"/>
                  </a:lnTo>
                  <a:lnTo>
                    <a:pt x="167210" y="1898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2284683" y="1063378"/>
              <a:ext cx="10530" cy="136871"/>
            </a:xfrm>
            <a:custGeom>
              <a:avLst/>
              <a:gdLst/>
              <a:ahLst/>
              <a:cxnLst/>
              <a:rect l="0" t="0" r="0" b="0"/>
              <a:pathLst>
                <a:path w="10530" h="136871">
                  <a:moveTo>
                    <a:pt x="0" y="0"/>
                  </a:moveTo>
                  <a:lnTo>
                    <a:pt x="0" y="48931"/>
                  </a:lnTo>
                  <a:lnTo>
                    <a:pt x="7236" y="111598"/>
                  </a:lnTo>
                  <a:lnTo>
                    <a:pt x="10529" y="1368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2253098" y="926507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2360710" y="799162"/>
              <a:ext cx="145073" cy="401201"/>
            </a:xfrm>
            <a:custGeom>
              <a:avLst/>
              <a:gdLst/>
              <a:ahLst/>
              <a:cxnLst/>
              <a:rect l="0" t="0" r="0" b="0"/>
              <a:pathLst>
                <a:path w="145073" h="401201">
                  <a:moveTo>
                    <a:pt x="81901" y="295801"/>
                  </a:moveTo>
                  <a:lnTo>
                    <a:pt x="67247" y="251839"/>
                  </a:lnTo>
                  <a:lnTo>
                    <a:pt x="54331" y="234928"/>
                  </a:lnTo>
                  <a:lnTo>
                    <a:pt x="45974" y="227143"/>
                  </a:lnTo>
                  <a:lnTo>
                    <a:pt x="36892" y="224293"/>
                  </a:lnTo>
                  <a:lnTo>
                    <a:pt x="17444" y="227365"/>
                  </a:lnTo>
                  <a:lnTo>
                    <a:pt x="10853" y="234969"/>
                  </a:lnTo>
                  <a:lnTo>
                    <a:pt x="3531" y="259016"/>
                  </a:lnTo>
                  <a:lnTo>
                    <a:pt x="0" y="312538"/>
                  </a:lnTo>
                  <a:lnTo>
                    <a:pt x="7591" y="347164"/>
                  </a:lnTo>
                  <a:lnTo>
                    <a:pt x="30524" y="387185"/>
                  </a:lnTo>
                  <a:lnTo>
                    <a:pt x="37121" y="395328"/>
                  </a:lnTo>
                  <a:lnTo>
                    <a:pt x="45029" y="399587"/>
                  </a:lnTo>
                  <a:lnTo>
                    <a:pt x="63174" y="401200"/>
                  </a:lnTo>
                  <a:lnTo>
                    <a:pt x="70586" y="397653"/>
                  </a:lnTo>
                  <a:lnTo>
                    <a:pt x="81942" y="384352"/>
                  </a:lnTo>
                  <a:lnTo>
                    <a:pt x="102501" y="322526"/>
                  </a:lnTo>
                  <a:lnTo>
                    <a:pt x="110232" y="270184"/>
                  </a:lnTo>
                  <a:lnTo>
                    <a:pt x="112522" y="210222"/>
                  </a:lnTo>
                  <a:lnTo>
                    <a:pt x="110081" y="148002"/>
                  </a:lnTo>
                  <a:lnTo>
                    <a:pt x="101949" y="94471"/>
                  </a:lnTo>
                  <a:lnTo>
                    <a:pt x="88721" y="39353"/>
                  </a:lnTo>
                  <a:lnTo>
                    <a:pt x="78332" y="3008"/>
                  </a:lnTo>
                  <a:lnTo>
                    <a:pt x="74843" y="0"/>
                  </a:lnTo>
                  <a:lnTo>
                    <a:pt x="71346" y="2674"/>
                  </a:lnTo>
                  <a:lnTo>
                    <a:pt x="67846" y="9136"/>
                  </a:lnTo>
                  <a:lnTo>
                    <a:pt x="67075" y="25675"/>
                  </a:lnTo>
                  <a:lnTo>
                    <a:pt x="76113" y="81656"/>
                  </a:lnTo>
                  <a:lnTo>
                    <a:pt x="85775" y="139934"/>
                  </a:lnTo>
                  <a:lnTo>
                    <a:pt x="96047" y="196066"/>
                  </a:lnTo>
                  <a:lnTo>
                    <a:pt x="106499" y="249742"/>
                  </a:lnTo>
                  <a:lnTo>
                    <a:pt x="121682" y="309537"/>
                  </a:lnTo>
                  <a:lnTo>
                    <a:pt x="145072" y="34844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2831338" y="816659"/>
              <a:ext cx="190333" cy="192722"/>
            </a:xfrm>
            <a:custGeom>
              <a:avLst/>
              <a:gdLst/>
              <a:ahLst/>
              <a:cxnLst/>
              <a:rect l="0" t="0" r="0" b="0"/>
              <a:pathLst>
                <a:path w="190333" h="192722">
                  <a:moveTo>
                    <a:pt x="148226" y="15092"/>
                  </a:moveTo>
                  <a:lnTo>
                    <a:pt x="104264" y="438"/>
                  </a:lnTo>
                  <a:lnTo>
                    <a:pt x="84234" y="0"/>
                  </a:lnTo>
                  <a:lnTo>
                    <a:pt x="42779" y="9251"/>
                  </a:lnTo>
                  <a:lnTo>
                    <a:pt x="16897" y="24540"/>
                  </a:lnTo>
                  <a:lnTo>
                    <a:pt x="4850" y="40348"/>
                  </a:lnTo>
                  <a:lnTo>
                    <a:pt x="0" y="49477"/>
                  </a:lnTo>
                  <a:lnTo>
                    <a:pt x="275" y="57902"/>
                  </a:lnTo>
                  <a:lnTo>
                    <a:pt x="3969" y="65859"/>
                  </a:lnTo>
                  <a:lnTo>
                    <a:pt x="9941" y="73503"/>
                  </a:lnTo>
                  <a:lnTo>
                    <a:pt x="29054" y="81997"/>
                  </a:lnTo>
                  <a:lnTo>
                    <a:pt x="79453" y="87449"/>
                  </a:lnTo>
                  <a:lnTo>
                    <a:pt x="133298" y="98101"/>
                  </a:lnTo>
                  <a:lnTo>
                    <a:pt x="175823" y="121523"/>
                  </a:lnTo>
                  <a:lnTo>
                    <a:pt x="184172" y="128160"/>
                  </a:lnTo>
                  <a:lnTo>
                    <a:pt x="188568" y="136094"/>
                  </a:lnTo>
                  <a:lnTo>
                    <a:pt x="190332" y="154268"/>
                  </a:lnTo>
                  <a:lnTo>
                    <a:pt x="186826" y="162858"/>
                  </a:lnTo>
                  <a:lnTo>
                    <a:pt x="173571" y="178642"/>
                  </a:lnTo>
                  <a:lnTo>
                    <a:pt x="152862" y="187217"/>
                  </a:lnTo>
                  <a:lnTo>
                    <a:pt x="101439" y="192721"/>
                  </a:lnTo>
                  <a:lnTo>
                    <a:pt x="83368" y="190355"/>
                  </a:lnTo>
                  <a:lnTo>
                    <a:pt x="63998" y="18354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2937450" y="747523"/>
              <a:ext cx="42115" cy="305327"/>
            </a:xfrm>
            <a:custGeom>
              <a:avLst/>
              <a:gdLst/>
              <a:ahLst/>
              <a:cxnLst/>
              <a:rect l="0" t="0" r="0" b="0"/>
              <a:pathLst>
                <a:path w="42115" h="305327">
                  <a:moveTo>
                    <a:pt x="0" y="0"/>
                  </a:moveTo>
                  <a:lnTo>
                    <a:pt x="3120" y="42692"/>
                  </a:lnTo>
                  <a:lnTo>
                    <a:pt x="14655" y="101110"/>
                  </a:lnTo>
                  <a:lnTo>
                    <a:pt x="24750" y="159810"/>
                  </a:lnTo>
                  <a:lnTo>
                    <a:pt x="29560" y="210478"/>
                  </a:lnTo>
                  <a:lnTo>
                    <a:pt x="38421" y="267180"/>
                  </a:lnTo>
                  <a:lnTo>
                    <a:pt x="42114" y="3053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3169077" y="850730"/>
              <a:ext cx="170492" cy="291659"/>
            </a:xfrm>
            <a:custGeom>
              <a:avLst/>
              <a:gdLst/>
              <a:ahLst/>
              <a:cxnLst/>
              <a:rect l="0" t="0" r="0" b="0"/>
              <a:pathLst>
                <a:path w="170492" h="291659">
                  <a:moveTo>
                    <a:pt x="0" y="54720"/>
                  </a:moveTo>
                  <a:lnTo>
                    <a:pt x="9576" y="30674"/>
                  </a:lnTo>
                  <a:lnTo>
                    <a:pt x="20244" y="16347"/>
                  </a:lnTo>
                  <a:lnTo>
                    <a:pt x="44993" y="716"/>
                  </a:lnTo>
                  <a:lnTo>
                    <a:pt x="54562" y="0"/>
                  </a:lnTo>
                  <a:lnTo>
                    <a:pt x="74553" y="5444"/>
                  </a:lnTo>
                  <a:lnTo>
                    <a:pt x="88897" y="18782"/>
                  </a:lnTo>
                  <a:lnTo>
                    <a:pt x="94360" y="27252"/>
                  </a:lnTo>
                  <a:lnTo>
                    <a:pt x="102048" y="67119"/>
                  </a:lnTo>
                  <a:lnTo>
                    <a:pt x="93147" y="110386"/>
                  </a:lnTo>
                  <a:lnTo>
                    <a:pt x="78834" y="129374"/>
                  </a:lnTo>
                  <a:lnTo>
                    <a:pt x="70103" y="136075"/>
                  </a:lnTo>
                  <a:lnTo>
                    <a:pt x="68963" y="139372"/>
                  </a:lnTo>
                  <a:lnTo>
                    <a:pt x="72881" y="140401"/>
                  </a:lnTo>
                  <a:lnTo>
                    <a:pt x="80173" y="139917"/>
                  </a:lnTo>
                  <a:lnTo>
                    <a:pt x="97634" y="148737"/>
                  </a:lnTo>
                  <a:lnTo>
                    <a:pt x="153970" y="198566"/>
                  </a:lnTo>
                  <a:lnTo>
                    <a:pt x="169753" y="225243"/>
                  </a:lnTo>
                  <a:lnTo>
                    <a:pt x="170491" y="235083"/>
                  </a:lnTo>
                  <a:lnTo>
                    <a:pt x="165071" y="255374"/>
                  </a:lnTo>
                  <a:lnTo>
                    <a:pt x="148625" y="272971"/>
                  </a:lnTo>
                  <a:lnTo>
                    <a:pt x="137688" y="280939"/>
                  </a:lnTo>
                  <a:lnTo>
                    <a:pt x="109938" y="289793"/>
                  </a:lnTo>
                  <a:lnTo>
                    <a:pt x="64550" y="291658"/>
                  </a:lnTo>
                  <a:lnTo>
                    <a:pt x="27705" y="284801"/>
                  </a:lnTo>
                  <a:lnTo>
                    <a:pt x="0" y="27581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3382329" y="894922"/>
              <a:ext cx="205608" cy="259142"/>
            </a:xfrm>
            <a:custGeom>
              <a:avLst/>
              <a:gdLst/>
              <a:ahLst/>
              <a:cxnLst/>
              <a:rect l="0" t="0" r="0" b="0"/>
              <a:pathLst>
                <a:path w="205608" h="259142">
                  <a:moveTo>
                    <a:pt x="71018" y="10528"/>
                  </a:moveTo>
                  <a:lnTo>
                    <a:pt x="32644" y="39837"/>
                  </a:lnTo>
                  <a:lnTo>
                    <a:pt x="17014" y="65616"/>
                  </a:lnTo>
                  <a:lnTo>
                    <a:pt x="2422" y="106938"/>
                  </a:lnTo>
                  <a:lnTo>
                    <a:pt x="0" y="144249"/>
                  </a:lnTo>
                  <a:lnTo>
                    <a:pt x="12172" y="199626"/>
                  </a:lnTo>
                  <a:lnTo>
                    <a:pt x="27715" y="225915"/>
                  </a:lnTo>
                  <a:lnTo>
                    <a:pt x="52728" y="248522"/>
                  </a:lnTo>
                  <a:lnTo>
                    <a:pt x="75367" y="256683"/>
                  </a:lnTo>
                  <a:lnTo>
                    <a:pt x="99857" y="259141"/>
                  </a:lnTo>
                  <a:lnTo>
                    <a:pt x="122440" y="256333"/>
                  </a:lnTo>
                  <a:lnTo>
                    <a:pt x="141055" y="248067"/>
                  </a:lnTo>
                  <a:lnTo>
                    <a:pt x="157128" y="235424"/>
                  </a:lnTo>
                  <a:lnTo>
                    <a:pt x="178160" y="208575"/>
                  </a:lnTo>
                  <a:lnTo>
                    <a:pt x="200189" y="157665"/>
                  </a:lnTo>
                  <a:lnTo>
                    <a:pt x="205607" y="120675"/>
                  </a:lnTo>
                  <a:lnTo>
                    <a:pt x="201623" y="85668"/>
                  </a:lnTo>
                  <a:lnTo>
                    <a:pt x="193015" y="66931"/>
                  </a:lnTo>
                  <a:lnTo>
                    <a:pt x="168425" y="35837"/>
                  </a:lnTo>
                  <a:lnTo>
                    <a:pt x="113132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3674445" y="114760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3814055" y="968621"/>
              <a:ext cx="215559" cy="238740"/>
            </a:xfrm>
            <a:custGeom>
              <a:avLst/>
              <a:gdLst/>
              <a:ahLst/>
              <a:cxnLst/>
              <a:rect l="0" t="0" r="0" b="0"/>
              <a:pathLst>
                <a:path w="215559" h="238740">
                  <a:moveTo>
                    <a:pt x="92017" y="0"/>
                  </a:moveTo>
                  <a:lnTo>
                    <a:pt x="69661" y="0"/>
                  </a:lnTo>
                  <a:lnTo>
                    <a:pt x="52445" y="6239"/>
                  </a:lnTo>
                  <a:lnTo>
                    <a:pt x="22329" y="29309"/>
                  </a:lnTo>
                  <a:lnTo>
                    <a:pt x="6508" y="55088"/>
                  </a:lnTo>
                  <a:lnTo>
                    <a:pt x="0" y="96131"/>
                  </a:lnTo>
                  <a:lnTo>
                    <a:pt x="6207" y="152827"/>
                  </a:lnTo>
                  <a:lnTo>
                    <a:pt x="21818" y="199034"/>
                  </a:lnTo>
                  <a:lnTo>
                    <a:pt x="27670" y="209898"/>
                  </a:lnTo>
                  <a:lnTo>
                    <a:pt x="46651" y="225090"/>
                  </a:lnTo>
                  <a:lnTo>
                    <a:pt x="70685" y="234571"/>
                  </a:lnTo>
                  <a:lnTo>
                    <a:pt x="110523" y="238739"/>
                  </a:lnTo>
                  <a:lnTo>
                    <a:pt x="149623" y="231915"/>
                  </a:lnTo>
                  <a:lnTo>
                    <a:pt x="177066" y="215595"/>
                  </a:lnTo>
                  <a:lnTo>
                    <a:pt x="192598" y="202665"/>
                  </a:lnTo>
                  <a:lnTo>
                    <a:pt x="208907" y="176642"/>
                  </a:lnTo>
                  <a:lnTo>
                    <a:pt x="215558" y="141116"/>
                  </a:lnTo>
                  <a:lnTo>
                    <a:pt x="209401" y="95595"/>
                  </a:lnTo>
                  <a:lnTo>
                    <a:pt x="199067" y="64590"/>
                  </a:lnTo>
                  <a:lnTo>
                    <a:pt x="168534" y="25216"/>
                  </a:lnTo>
                  <a:lnTo>
                    <a:pt x="154881" y="17056"/>
                  </a:lnTo>
                  <a:lnTo>
                    <a:pt x="134131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4060700" y="968621"/>
              <a:ext cx="198217" cy="218006"/>
            </a:xfrm>
            <a:custGeom>
              <a:avLst/>
              <a:gdLst/>
              <a:ahLst/>
              <a:cxnLst/>
              <a:rect l="0" t="0" r="0" b="0"/>
              <a:pathLst>
                <a:path w="198217" h="218006">
                  <a:moveTo>
                    <a:pt x="87528" y="31586"/>
                  </a:moveTo>
                  <a:lnTo>
                    <a:pt x="65171" y="31586"/>
                  </a:lnTo>
                  <a:lnTo>
                    <a:pt x="56245" y="35095"/>
                  </a:lnTo>
                  <a:lnTo>
                    <a:pt x="17840" y="69959"/>
                  </a:lnTo>
                  <a:lnTo>
                    <a:pt x="2019" y="102357"/>
                  </a:lnTo>
                  <a:lnTo>
                    <a:pt x="0" y="125041"/>
                  </a:lnTo>
                  <a:lnTo>
                    <a:pt x="8237" y="168199"/>
                  </a:lnTo>
                  <a:lnTo>
                    <a:pt x="23350" y="194376"/>
                  </a:lnTo>
                  <a:lnTo>
                    <a:pt x="42237" y="206493"/>
                  </a:lnTo>
                  <a:lnTo>
                    <a:pt x="66229" y="214607"/>
                  </a:lnTo>
                  <a:lnTo>
                    <a:pt x="106043" y="218005"/>
                  </a:lnTo>
                  <a:lnTo>
                    <a:pt x="145136" y="210954"/>
                  </a:lnTo>
                  <a:lnTo>
                    <a:pt x="164214" y="200602"/>
                  </a:lnTo>
                  <a:lnTo>
                    <a:pt x="188108" y="176031"/>
                  </a:lnTo>
                  <a:lnTo>
                    <a:pt x="196571" y="150376"/>
                  </a:lnTo>
                  <a:lnTo>
                    <a:pt x="198216" y="106167"/>
                  </a:lnTo>
                  <a:lnTo>
                    <a:pt x="192874" y="78771"/>
                  </a:lnTo>
                  <a:lnTo>
                    <a:pt x="182701" y="54897"/>
                  </a:lnTo>
                  <a:lnTo>
                    <a:pt x="158231" y="27314"/>
                  </a:lnTo>
                  <a:lnTo>
                    <a:pt x="123165" y="9913"/>
                  </a:lnTo>
                  <a:lnTo>
                    <a:pt x="87528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2" name="Group 61"/>
          <p:cNvGrpSpPr/>
          <p:nvPr/>
        </p:nvGrpSpPr>
        <p:grpSpPr>
          <a:xfrm>
            <a:off x="612848" y="1768787"/>
            <a:ext cx="3124567" cy="579068"/>
            <a:chOff x="612848" y="1768787"/>
            <a:chExt cx="3124567" cy="579068"/>
          </a:xfrm>
        </p:grpSpPr>
        <p:sp>
          <p:nvSpPr>
            <p:cNvPr id="45" name="Freeform 44"/>
            <p:cNvSpPr/>
            <p:nvPr/>
          </p:nvSpPr>
          <p:spPr>
            <a:xfrm>
              <a:off x="612848" y="1800373"/>
              <a:ext cx="29391" cy="473783"/>
            </a:xfrm>
            <a:custGeom>
              <a:avLst/>
              <a:gdLst/>
              <a:ahLst/>
              <a:cxnLst/>
              <a:rect l="0" t="0" r="0" b="0"/>
              <a:pathLst>
                <a:path w="29391" h="473783">
                  <a:moveTo>
                    <a:pt x="8333" y="0"/>
                  </a:moveTo>
                  <a:lnTo>
                    <a:pt x="0" y="37478"/>
                  </a:lnTo>
                  <a:lnTo>
                    <a:pt x="3827" y="94490"/>
                  </a:lnTo>
                  <a:lnTo>
                    <a:pt x="6998" y="156029"/>
                  </a:lnTo>
                  <a:lnTo>
                    <a:pt x="15305" y="217733"/>
                  </a:lnTo>
                  <a:lnTo>
                    <a:pt x="18159" y="273769"/>
                  </a:lnTo>
                  <a:lnTo>
                    <a:pt x="26005" y="336699"/>
                  </a:lnTo>
                  <a:lnTo>
                    <a:pt x="28721" y="393325"/>
                  </a:lnTo>
                  <a:lnTo>
                    <a:pt x="29192" y="437075"/>
                  </a:lnTo>
                  <a:lnTo>
                    <a:pt x="29390" y="47378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779108" y="1821430"/>
              <a:ext cx="10530" cy="400084"/>
            </a:xfrm>
            <a:custGeom>
              <a:avLst/>
              <a:gdLst/>
              <a:ahLst/>
              <a:cxnLst/>
              <a:rect l="0" t="0" r="0" b="0"/>
              <a:pathLst>
                <a:path w="10530" h="400084">
                  <a:moveTo>
                    <a:pt x="0" y="0"/>
                  </a:moveTo>
                  <a:lnTo>
                    <a:pt x="0" y="48931"/>
                  </a:lnTo>
                  <a:lnTo>
                    <a:pt x="0" y="103015"/>
                  </a:lnTo>
                  <a:lnTo>
                    <a:pt x="1170" y="147560"/>
                  </a:lnTo>
                  <a:lnTo>
                    <a:pt x="5590" y="194653"/>
                  </a:lnTo>
                  <a:lnTo>
                    <a:pt x="8334" y="239761"/>
                  </a:lnTo>
                  <a:lnTo>
                    <a:pt x="9878" y="301497"/>
                  </a:lnTo>
                  <a:lnTo>
                    <a:pt x="10336" y="353714"/>
                  </a:lnTo>
                  <a:lnTo>
                    <a:pt x="10529" y="4000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663295" y="2106566"/>
              <a:ext cx="136871" cy="20191"/>
            </a:xfrm>
            <a:custGeom>
              <a:avLst/>
              <a:gdLst/>
              <a:ahLst/>
              <a:cxnLst/>
              <a:rect l="0" t="0" r="0" b="0"/>
              <a:pathLst>
                <a:path w="136871" h="20191">
                  <a:moveTo>
                    <a:pt x="136870" y="20190"/>
                  </a:moveTo>
                  <a:lnTo>
                    <a:pt x="125692" y="9012"/>
                  </a:lnTo>
                  <a:lnTo>
                    <a:pt x="104606" y="3524"/>
                  </a:lnTo>
                  <a:lnTo>
                    <a:pt x="48999" y="0"/>
                  </a:lnTo>
                  <a:lnTo>
                    <a:pt x="0" y="966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850464" y="2078341"/>
              <a:ext cx="142142" cy="135748"/>
            </a:xfrm>
            <a:custGeom>
              <a:avLst/>
              <a:gdLst/>
              <a:ahLst/>
              <a:cxnLst/>
              <a:rect l="0" t="0" r="0" b="0"/>
              <a:pathLst>
                <a:path w="142142" h="135748">
                  <a:moveTo>
                    <a:pt x="118157" y="48415"/>
                  </a:moveTo>
                  <a:lnTo>
                    <a:pt x="88849" y="10042"/>
                  </a:lnTo>
                  <a:lnTo>
                    <a:pt x="69256" y="2114"/>
                  </a:lnTo>
                  <a:lnTo>
                    <a:pt x="57481" y="0"/>
                  </a:lnTo>
                  <a:lnTo>
                    <a:pt x="35038" y="3891"/>
                  </a:lnTo>
                  <a:lnTo>
                    <a:pt x="24140" y="8204"/>
                  </a:lnTo>
                  <a:lnTo>
                    <a:pt x="8911" y="22355"/>
                  </a:lnTo>
                  <a:lnTo>
                    <a:pt x="3213" y="31041"/>
                  </a:lnTo>
                  <a:lnTo>
                    <a:pt x="0" y="50052"/>
                  </a:lnTo>
                  <a:lnTo>
                    <a:pt x="3642" y="70200"/>
                  </a:lnTo>
                  <a:lnTo>
                    <a:pt x="18846" y="100103"/>
                  </a:lnTo>
                  <a:lnTo>
                    <a:pt x="31515" y="116621"/>
                  </a:lnTo>
                  <a:lnTo>
                    <a:pt x="57391" y="133485"/>
                  </a:lnTo>
                  <a:lnTo>
                    <a:pt x="80231" y="135747"/>
                  </a:lnTo>
                  <a:lnTo>
                    <a:pt x="103641" y="131683"/>
                  </a:lnTo>
                  <a:lnTo>
                    <a:pt x="121844" y="122078"/>
                  </a:lnTo>
                  <a:lnTo>
                    <a:pt x="134614" y="106890"/>
                  </a:lnTo>
                  <a:lnTo>
                    <a:pt x="139657" y="97927"/>
                  </a:lnTo>
                  <a:lnTo>
                    <a:pt x="142141" y="75490"/>
                  </a:lnTo>
                  <a:lnTo>
                    <a:pt x="139214" y="1683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1052849" y="2074114"/>
              <a:ext cx="231628" cy="113334"/>
            </a:xfrm>
            <a:custGeom>
              <a:avLst/>
              <a:gdLst/>
              <a:ahLst/>
              <a:cxnLst/>
              <a:rect l="0" t="0" r="0" b="0"/>
              <a:pathLst>
                <a:path w="231628" h="113334">
                  <a:moveTo>
                    <a:pt x="0" y="31585"/>
                  </a:moveTo>
                  <a:lnTo>
                    <a:pt x="0" y="53942"/>
                  </a:lnTo>
                  <a:lnTo>
                    <a:pt x="11179" y="84613"/>
                  </a:lnTo>
                  <a:lnTo>
                    <a:pt x="29309" y="110338"/>
                  </a:lnTo>
                  <a:lnTo>
                    <a:pt x="37087" y="113333"/>
                  </a:lnTo>
                  <a:lnTo>
                    <a:pt x="45782" y="112990"/>
                  </a:lnTo>
                  <a:lnTo>
                    <a:pt x="63631" y="106369"/>
                  </a:lnTo>
                  <a:lnTo>
                    <a:pt x="79363" y="95628"/>
                  </a:lnTo>
                  <a:lnTo>
                    <a:pt x="91035" y="79936"/>
                  </a:lnTo>
                  <a:lnTo>
                    <a:pt x="95785" y="70838"/>
                  </a:lnTo>
                  <a:lnTo>
                    <a:pt x="100122" y="68282"/>
                  </a:lnTo>
                  <a:lnTo>
                    <a:pt x="104182" y="70088"/>
                  </a:lnTo>
                  <a:lnTo>
                    <a:pt x="124695" y="92613"/>
                  </a:lnTo>
                  <a:lnTo>
                    <a:pt x="150031" y="107119"/>
                  </a:lnTo>
                  <a:lnTo>
                    <a:pt x="169626" y="108830"/>
                  </a:lnTo>
                  <a:lnTo>
                    <a:pt x="188863" y="104521"/>
                  </a:lnTo>
                  <a:lnTo>
                    <a:pt x="205212" y="94807"/>
                  </a:lnTo>
                  <a:lnTo>
                    <a:pt x="217158" y="79571"/>
                  </a:lnTo>
                  <a:lnTo>
                    <a:pt x="225196" y="59931"/>
                  </a:lnTo>
                  <a:lnTo>
                    <a:pt x="231627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1473989" y="2046359"/>
              <a:ext cx="210571" cy="133041"/>
            </a:xfrm>
            <a:custGeom>
              <a:avLst/>
              <a:gdLst/>
              <a:ahLst/>
              <a:cxnLst/>
              <a:rect l="0" t="0" r="0" b="0"/>
              <a:pathLst>
                <a:path w="210571" h="133041">
                  <a:moveTo>
                    <a:pt x="0" y="17226"/>
                  </a:moveTo>
                  <a:lnTo>
                    <a:pt x="3120" y="59918"/>
                  </a:lnTo>
                  <a:lnTo>
                    <a:pt x="9553" y="111106"/>
                  </a:lnTo>
                  <a:lnTo>
                    <a:pt x="10400" y="60972"/>
                  </a:lnTo>
                  <a:lnTo>
                    <a:pt x="10491" y="15240"/>
                  </a:lnTo>
                  <a:lnTo>
                    <a:pt x="14013" y="6543"/>
                  </a:lnTo>
                  <a:lnTo>
                    <a:pt x="19870" y="1915"/>
                  </a:lnTo>
                  <a:lnTo>
                    <a:pt x="27285" y="0"/>
                  </a:lnTo>
                  <a:lnTo>
                    <a:pt x="34568" y="1063"/>
                  </a:lnTo>
                  <a:lnTo>
                    <a:pt x="48899" y="8483"/>
                  </a:lnTo>
                  <a:lnTo>
                    <a:pt x="59947" y="22699"/>
                  </a:lnTo>
                  <a:lnTo>
                    <a:pt x="82162" y="60421"/>
                  </a:lnTo>
                  <a:lnTo>
                    <a:pt x="87530" y="63570"/>
                  </a:lnTo>
                  <a:lnTo>
                    <a:pt x="92278" y="62160"/>
                  </a:lnTo>
                  <a:lnTo>
                    <a:pt x="100674" y="51235"/>
                  </a:lnTo>
                  <a:lnTo>
                    <a:pt x="124767" y="11219"/>
                  </a:lnTo>
                  <a:lnTo>
                    <a:pt x="132311" y="7373"/>
                  </a:lnTo>
                  <a:lnTo>
                    <a:pt x="150052" y="6218"/>
                  </a:lnTo>
                  <a:lnTo>
                    <a:pt x="158527" y="9887"/>
                  </a:lnTo>
                  <a:lnTo>
                    <a:pt x="174182" y="23323"/>
                  </a:lnTo>
                  <a:lnTo>
                    <a:pt x="194890" y="75016"/>
                  </a:lnTo>
                  <a:lnTo>
                    <a:pt x="210570" y="13304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1752669" y="2021471"/>
              <a:ext cx="110876" cy="126899"/>
            </a:xfrm>
            <a:custGeom>
              <a:avLst/>
              <a:gdLst/>
              <a:ahLst/>
              <a:cxnLst/>
              <a:rect l="0" t="0" r="0" b="0"/>
              <a:pathLst>
                <a:path w="110876" h="126899">
                  <a:moveTo>
                    <a:pt x="5590" y="21057"/>
                  </a:moveTo>
                  <a:lnTo>
                    <a:pt x="0" y="37825"/>
                  </a:lnTo>
                  <a:lnTo>
                    <a:pt x="2114" y="70609"/>
                  </a:lnTo>
                  <a:lnTo>
                    <a:pt x="10149" y="104369"/>
                  </a:lnTo>
                  <a:lnTo>
                    <a:pt x="15648" y="112863"/>
                  </a:lnTo>
                  <a:lnTo>
                    <a:pt x="31117" y="125421"/>
                  </a:lnTo>
                  <a:lnTo>
                    <a:pt x="40155" y="126898"/>
                  </a:lnTo>
                  <a:lnTo>
                    <a:pt x="59557" y="122300"/>
                  </a:lnTo>
                  <a:lnTo>
                    <a:pt x="76758" y="109338"/>
                  </a:lnTo>
                  <a:lnTo>
                    <a:pt x="91032" y="90708"/>
                  </a:lnTo>
                  <a:lnTo>
                    <a:pt x="104475" y="53913"/>
                  </a:lnTo>
                  <a:lnTo>
                    <a:pt x="110875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1941589" y="1983748"/>
              <a:ext cx="143054" cy="150629"/>
            </a:xfrm>
            <a:custGeom>
              <a:avLst/>
              <a:gdLst/>
              <a:ahLst/>
              <a:cxnLst/>
              <a:rect l="0" t="0" r="0" b="0"/>
              <a:pathLst>
                <a:path w="143054" h="150629">
                  <a:moveTo>
                    <a:pt x="90411" y="27195"/>
                  </a:moveTo>
                  <a:lnTo>
                    <a:pt x="84821" y="10427"/>
                  </a:lnTo>
                  <a:lnTo>
                    <a:pt x="78496" y="5488"/>
                  </a:lnTo>
                  <a:lnTo>
                    <a:pt x="58989" y="0"/>
                  </a:lnTo>
                  <a:lnTo>
                    <a:pt x="49576" y="876"/>
                  </a:lnTo>
                  <a:lnTo>
                    <a:pt x="32877" y="8088"/>
                  </a:lnTo>
                  <a:lnTo>
                    <a:pt x="10323" y="30892"/>
                  </a:lnTo>
                  <a:lnTo>
                    <a:pt x="2173" y="53015"/>
                  </a:lnTo>
                  <a:lnTo>
                    <a:pt x="0" y="65465"/>
                  </a:lnTo>
                  <a:lnTo>
                    <a:pt x="3825" y="88657"/>
                  </a:lnTo>
                  <a:lnTo>
                    <a:pt x="19132" y="118326"/>
                  </a:lnTo>
                  <a:lnTo>
                    <a:pt x="32995" y="133208"/>
                  </a:lnTo>
                  <a:lnTo>
                    <a:pt x="50855" y="143722"/>
                  </a:lnTo>
                  <a:lnTo>
                    <a:pt x="86229" y="150628"/>
                  </a:lnTo>
                  <a:lnTo>
                    <a:pt x="143053" y="14300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2126756" y="1831958"/>
              <a:ext cx="147400" cy="294799"/>
            </a:xfrm>
            <a:custGeom>
              <a:avLst/>
              <a:gdLst/>
              <a:ahLst/>
              <a:cxnLst/>
              <a:rect l="0" t="0" r="0" b="0"/>
              <a:pathLst>
                <a:path w="147400" h="294799">
                  <a:moveTo>
                    <a:pt x="0" y="0"/>
                  </a:moveTo>
                  <a:lnTo>
                    <a:pt x="0" y="48931"/>
                  </a:lnTo>
                  <a:lnTo>
                    <a:pt x="3120" y="99896"/>
                  </a:lnTo>
                  <a:lnTo>
                    <a:pt x="8333" y="159450"/>
                  </a:lnTo>
                  <a:lnTo>
                    <a:pt x="12998" y="218430"/>
                  </a:lnTo>
                  <a:lnTo>
                    <a:pt x="25054" y="279583"/>
                  </a:lnTo>
                  <a:lnTo>
                    <a:pt x="27231" y="283485"/>
                  </a:lnTo>
                  <a:lnTo>
                    <a:pt x="28683" y="281407"/>
                  </a:lnTo>
                  <a:lnTo>
                    <a:pt x="46070" y="220315"/>
                  </a:lnTo>
                  <a:lnTo>
                    <a:pt x="59080" y="205932"/>
                  </a:lnTo>
                  <a:lnTo>
                    <a:pt x="67463" y="200459"/>
                  </a:lnTo>
                  <a:lnTo>
                    <a:pt x="76561" y="199150"/>
                  </a:lnTo>
                  <a:lnTo>
                    <a:pt x="96028" y="203935"/>
                  </a:lnTo>
                  <a:lnTo>
                    <a:pt x="121130" y="219783"/>
                  </a:lnTo>
                  <a:lnTo>
                    <a:pt x="132994" y="235721"/>
                  </a:lnTo>
                  <a:lnTo>
                    <a:pt x="140997" y="254504"/>
                  </a:lnTo>
                  <a:lnTo>
                    <a:pt x="147399" y="2947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2529760" y="1966056"/>
              <a:ext cx="133950" cy="171785"/>
            </a:xfrm>
            <a:custGeom>
              <a:avLst/>
              <a:gdLst/>
              <a:ahLst/>
              <a:cxnLst/>
              <a:rect l="0" t="0" r="0" b="0"/>
              <a:pathLst>
                <a:path w="133950" h="171785">
                  <a:moveTo>
                    <a:pt x="91835" y="13301"/>
                  </a:moveTo>
                  <a:lnTo>
                    <a:pt x="80657" y="2123"/>
                  </a:lnTo>
                  <a:lnTo>
                    <a:pt x="72685" y="0"/>
                  </a:lnTo>
                  <a:lnTo>
                    <a:pt x="51349" y="760"/>
                  </a:lnTo>
                  <a:lnTo>
                    <a:pt x="32507" y="8117"/>
                  </a:lnTo>
                  <a:lnTo>
                    <a:pt x="24207" y="13355"/>
                  </a:lnTo>
                  <a:lnTo>
                    <a:pt x="11866" y="31652"/>
                  </a:lnTo>
                  <a:lnTo>
                    <a:pt x="3651" y="55382"/>
                  </a:lnTo>
                  <a:lnTo>
                    <a:pt x="0" y="81527"/>
                  </a:lnTo>
                  <a:lnTo>
                    <a:pt x="4616" y="105625"/>
                  </a:lnTo>
                  <a:lnTo>
                    <a:pt x="20369" y="135803"/>
                  </a:lnTo>
                  <a:lnTo>
                    <a:pt x="42974" y="159562"/>
                  </a:lnTo>
                  <a:lnTo>
                    <a:pt x="52242" y="166960"/>
                  </a:lnTo>
                  <a:lnTo>
                    <a:pt x="61931" y="170723"/>
                  </a:lnTo>
                  <a:lnTo>
                    <a:pt x="82054" y="171784"/>
                  </a:lnTo>
                  <a:lnTo>
                    <a:pt x="133949" y="15017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2674238" y="1768787"/>
              <a:ext cx="178985" cy="305328"/>
            </a:xfrm>
            <a:custGeom>
              <a:avLst/>
              <a:gdLst/>
              <a:ahLst/>
              <a:cxnLst/>
              <a:rect l="0" t="0" r="0" b="0"/>
              <a:pathLst>
                <a:path w="178985" h="305328">
                  <a:moveTo>
                    <a:pt x="0" y="0"/>
                  </a:moveTo>
                  <a:lnTo>
                    <a:pt x="0" y="57264"/>
                  </a:lnTo>
                  <a:lnTo>
                    <a:pt x="5589" y="112567"/>
                  </a:lnTo>
                  <a:lnTo>
                    <a:pt x="17958" y="174097"/>
                  </a:lnTo>
                  <a:lnTo>
                    <a:pt x="27028" y="225240"/>
                  </a:lnTo>
                  <a:lnTo>
                    <a:pt x="30235" y="266909"/>
                  </a:lnTo>
                  <a:lnTo>
                    <a:pt x="30685" y="266847"/>
                  </a:lnTo>
                  <a:lnTo>
                    <a:pt x="42959" y="211236"/>
                  </a:lnTo>
                  <a:lnTo>
                    <a:pt x="46187" y="200485"/>
                  </a:lnTo>
                  <a:lnTo>
                    <a:pt x="51848" y="192149"/>
                  </a:lnTo>
                  <a:lnTo>
                    <a:pt x="67497" y="179766"/>
                  </a:lnTo>
                  <a:lnTo>
                    <a:pt x="76584" y="178336"/>
                  </a:lnTo>
                  <a:lnTo>
                    <a:pt x="96038" y="182986"/>
                  </a:lnTo>
                  <a:lnTo>
                    <a:pt x="121133" y="198758"/>
                  </a:lnTo>
                  <a:lnTo>
                    <a:pt x="143386" y="223838"/>
                  </a:lnTo>
                  <a:lnTo>
                    <a:pt x="171305" y="284510"/>
                  </a:lnTo>
                  <a:lnTo>
                    <a:pt x="178984" y="3053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2905249" y="1986078"/>
              <a:ext cx="169073" cy="120137"/>
            </a:xfrm>
            <a:custGeom>
              <a:avLst/>
              <a:gdLst/>
              <a:ahLst/>
              <a:cxnLst/>
              <a:rect l="0" t="0" r="0" b="0"/>
              <a:pathLst>
                <a:path w="169073" h="120137">
                  <a:moveTo>
                    <a:pt x="63787" y="56450"/>
                  </a:moveTo>
                  <a:lnTo>
                    <a:pt x="74965" y="45272"/>
                  </a:lnTo>
                  <a:lnTo>
                    <a:pt x="77088" y="37300"/>
                  </a:lnTo>
                  <a:lnTo>
                    <a:pt x="76328" y="15963"/>
                  </a:lnTo>
                  <a:lnTo>
                    <a:pt x="70978" y="8402"/>
                  </a:lnTo>
                  <a:lnTo>
                    <a:pt x="62732" y="3361"/>
                  </a:lnTo>
                  <a:lnTo>
                    <a:pt x="52555" y="0"/>
                  </a:lnTo>
                  <a:lnTo>
                    <a:pt x="43431" y="100"/>
                  </a:lnTo>
                  <a:lnTo>
                    <a:pt x="27054" y="6449"/>
                  </a:lnTo>
                  <a:lnTo>
                    <a:pt x="4680" y="28767"/>
                  </a:lnTo>
                  <a:lnTo>
                    <a:pt x="986" y="39164"/>
                  </a:lnTo>
                  <a:lnTo>
                    <a:pt x="0" y="63195"/>
                  </a:lnTo>
                  <a:lnTo>
                    <a:pt x="6023" y="97443"/>
                  </a:lnTo>
                  <a:lnTo>
                    <a:pt x="11239" y="106006"/>
                  </a:lnTo>
                  <a:lnTo>
                    <a:pt x="26394" y="118639"/>
                  </a:lnTo>
                  <a:lnTo>
                    <a:pt x="34179" y="120136"/>
                  </a:lnTo>
                  <a:lnTo>
                    <a:pt x="41709" y="118795"/>
                  </a:lnTo>
                  <a:lnTo>
                    <a:pt x="56314" y="111065"/>
                  </a:lnTo>
                  <a:lnTo>
                    <a:pt x="70604" y="99831"/>
                  </a:lnTo>
                  <a:lnTo>
                    <a:pt x="86214" y="74763"/>
                  </a:lnTo>
                  <a:lnTo>
                    <a:pt x="91607" y="72168"/>
                  </a:lnTo>
                  <a:lnTo>
                    <a:pt x="97541" y="73948"/>
                  </a:lnTo>
                  <a:lnTo>
                    <a:pt x="137989" y="100652"/>
                  </a:lnTo>
                  <a:lnTo>
                    <a:pt x="169072" y="10909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3089789" y="1985498"/>
              <a:ext cx="110875" cy="109674"/>
            </a:xfrm>
            <a:custGeom>
              <a:avLst/>
              <a:gdLst/>
              <a:ahLst/>
              <a:cxnLst/>
              <a:rect l="0" t="0" r="0" b="0"/>
              <a:pathLst>
                <a:path w="110875" h="109674">
                  <a:moveTo>
                    <a:pt x="5589" y="14916"/>
                  </a:moveTo>
                  <a:lnTo>
                    <a:pt x="0" y="31684"/>
                  </a:lnTo>
                  <a:lnTo>
                    <a:pt x="2113" y="64468"/>
                  </a:lnTo>
                  <a:lnTo>
                    <a:pt x="10968" y="102043"/>
                  </a:lnTo>
                  <a:lnTo>
                    <a:pt x="8760" y="96923"/>
                  </a:lnTo>
                  <a:lnTo>
                    <a:pt x="939" y="74309"/>
                  </a:lnTo>
                  <a:lnTo>
                    <a:pt x="793" y="55351"/>
                  </a:lnTo>
                  <a:lnTo>
                    <a:pt x="10231" y="14585"/>
                  </a:lnTo>
                  <a:lnTo>
                    <a:pt x="16872" y="7676"/>
                  </a:lnTo>
                  <a:lnTo>
                    <a:pt x="36730" y="0"/>
                  </a:lnTo>
                  <a:lnTo>
                    <a:pt x="46237" y="1463"/>
                  </a:lnTo>
                  <a:lnTo>
                    <a:pt x="63039" y="12446"/>
                  </a:lnTo>
                  <a:lnTo>
                    <a:pt x="80063" y="38361"/>
                  </a:lnTo>
                  <a:lnTo>
                    <a:pt x="99985" y="85811"/>
                  </a:lnTo>
                  <a:lnTo>
                    <a:pt x="110874" y="10967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3232248" y="1975339"/>
              <a:ext cx="145315" cy="372516"/>
            </a:xfrm>
            <a:custGeom>
              <a:avLst/>
              <a:gdLst/>
              <a:ahLst/>
              <a:cxnLst/>
              <a:rect l="0" t="0" r="0" b="0"/>
              <a:pathLst>
                <a:path w="145315" h="372516">
                  <a:moveTo>
                    <a:pt x="94757" y="98775"/>
                  </a:moveTo>
                  <a:lnTo>
                    <a:pt x="103090" y="61297"/>
                  </a:lnTo>
                  <a:lnTo>
                    <a:pt x="101970" y="37664"/>
                  </a:lnTo>
                  <a:lnTo>
                    <a:pt x="93673" y="15462"/>
                  </a:lnTo>
                  <a:lnTo>
                    <a:pt x="85845" y="8138"/>
                  </a:lnTo>
                  <a:lnTo>
                    <a:pt x="64670" y="0"/>
                  </a:lnTo>
                  <a:lnTo>
                    <a:pt x="54812" y="1339"/>
                  </a:lnTo>
                  <a:lnTo>
                    <a:pt x="37619" y="12186"/>
                  </a:lnTo>
                  <a:lnTo>
                    <a:pt x="20375" y="38024"/>
                  </a:lnTo>
                  <a:lnTo>
                    <a:pt x="18024" y="57736"/>
                  </a:lnTo>
                  <a:lnTo>
                    <a:pt x="22049" y="77026"/>
                  </a:lnTo>
                  <a:lnTo>
                    <a:pt x="31636" y="93398"/>
                  </a:lnTo>
                  <a:lnTo>
                    <a:pt x="38639" y="97530"/>
                  </a:lnTo>
                  <a:lnTo>
                    <a:pt x="55777" y="99001"/>
                  </a:lnTo>
                  <a:lnTo>
                    <a:pt x="71973" y="92636"/>
                  </a:lnTo>
                  <a:lnTo>
                    <a:pt x="79568" y="87663"/>
                  </a:lnTo>
                  <a:lnTo>
                    <a:pt x="91126" y="72779"/>
                  </a:lnTo>
                  <a:lnTo>
                    <a:pt x="95846" y="63897"/>
                  </a:lnTo>
                  <a:lnTo>
                    <a:pt x="100162" y="63824"/>
                  </a:lnTo>
                  <a:lnTo>
                    <a:pt x="104209" y="69625"/>
                  </a:lnTo>
                  <a:lnTo>
                    <a:pt x="122691" y="121322"/>
                  </a:lnTo>
                  <a:lnTo>
                    <a:pt x="140362" y="181581"/>
                  </a:lnTo>
                  <a:lnTo>
                    <a:pt x="145314" y="219756"/>
                  </a:lnTo>
                  <a:lnTo>
                    <a:pt x="142500" y="229732"/>
                  </a:lnTo>
                  <a:lnTo>
                    <a:pt x="137114" y="237552"/>
                  </a:lnTo>
                  <a:lnTo>
                    <a:pt x="121771" y="249361"/>
                  </a:lnTo>
                  <a:lnTo>
                    <a:pt x="60709" y="288988"/>
                  </a:lnTo>
                  <a:lnTo>
                    <a:pt x="43359" y="303806"/>
                  </a:lnTo>
                  <a:lnTo>
                    <a:pt x="5799" y="358235"/>
                  </a:lnTo>
                  <a:lnTo>
                    <a:pt x="0" y="37251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3387071" y="1921948"/>
              <a:ext cx="98188" cy="165775"/>
            </a:xfrm>
            <a:custGeom>
              <a:avLst/>
              <a:gdLst/>
              <a:ahLst/>
              <a:cxnLst/>
              <a:rect l="0" t="0" r="0" b="0"/>
              <a:pathLst>
                <a:path w="98188" h="165775">
                  <a:moveTo>
                    <a:pt x="24162" y="78466"/>
                  </a:moveTo>
                  <a:lnTo>
                    <a:pt x="76867" y="59338"/>
                  </a:lnTo>
                  <a:lnTo>
                    <a:pt x="92820" y="48128"/>
                  </a:lnTo>
                  <a:lnTo>
                    <a:pt x="96840" y="39523"/>
                  </a:lnTo>
                  <a:lnTo>
                    <a:pt x="98187" y="17484"/>
                  </a:lnTo>
                  <a:lnTo>
                    <a:pt x="93399" y="9736"/>
                  </a:lnTo>
                  <a:lnTo>
                    <a:pt x="85528" y="4570"/>
                  </a:lnTo>
                  <a:lnTo>
                    <a:pt x="65474" y="0"/>
                  </a:lnTo>
                  <a:lnTo>
                    <a:pt x="44862" y="1868"/>
                  </a:lnTo>
                  <a:lnTo>
                    <a:pt x="27123" y="12837"/>
                  </a:lnTo>
                  <a:lnTo>
                    <a:pt x="12610" y="30580"/>
                  </a:lnTo>
                  <a:lnTo>
                    <a:pt x="2260" y="54064"/>
                  </a:lnTo>
                  <a:lnTo>
                    <a:pt x="0" y="76979"/>
                  </a:lnTo>
                  <a:lnTo>
                    <a:pt x="8081" y="120286"/>
                  </a:lnTo>
                  <a:lnTo>
                    <a:pt x="23166" y="146489"/>
                  </a:lnTo>
                  <a:lnTo>
                    <a:pt x="38927" y="158612"/>
                  </a:lnTo>
                  <a:lnTo>
                    <a:pt x="48043" y="163482"/>
                  </a:lnTo>
                  <a:lnTo>
                    <a:pt x="67531" y="165774"/>
                  </a:lnTo>
                  <a:lnTo>
                    <a:pt x="97861" y="16269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3590217" y="1794783"/>
              <a:ext cx="147198" cy="205632"/>
            </a:xfrm>
            <a:custGeom>
              <a:avLst/>
              <a:gdLst/>
              <a:ahLst/>
              <a:cxnLst/>
              <a:rect l="0" t="0" r="0" b="0"/>
              <a:pathLst>
                <a:path w="147198" h="205632">
                  <a:moveTo>
                    <a:pt x="0" y="5590"/>
                  </a:moveTo>
                  <a:lnTo>
                    <a:pt x="16768" y="0"/>
                  </a:lnTo>
                  <a:lnTo>
                    <a:pt x="34359" y="376"/>
                  </a:lnTo>
                  <a:lnTo>
                    <a:pt x="74248" y="10149"/>
                  </a:lnTo>
                  <a:lnTo>
                    <a:pt x="127854" y="39313"/>
                  </a:lnTo>
                  <a:lnTo>
                    <a:pt x="141832" y="53333"/>
                  </a:lnTo>
                  <a:lnTo>
                    <a:pt x="147197" y="61985"/>
                  </a:lnTo>
                  <a:lnTo>
                    <a:pt x="146095" y="67753"/>
                  </a:lnTo>
                  <a:lnTo>
                    <a:pt x="140680" y="71599"/>
                  </a:lnTo>
                  <a:lnTo>
                    <a:pt x="83638" y="93186"/>
                  </a:lnTo>
                  <a:lnTo>
                    <a:pt x="73307" y="99082"/>
                  </a:lnTo>
                  <a:lnTo>
                    <a:pt x="66419" y="107692"/>
                  </a:lnTo>
                  <a:lnTo>
                    <a:pt x="58765" y="129737"/>
                  </a:lnTo>
                  <a:lnTo>
                    <a:pt x="60046" y="162867"/>
                  </a:lnTo>
                  <a:lnTo>
                    <a:pt x="68022" y="181166"/>
                  </a:lnTo>
                  <a:lnTo>
                    <a:pt x="84228" y="20563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3695502" y="214781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5" name="Group 64"/>
          <p:cNvGrpSpPr/>
          <p:nvPr/>
        </p:nvGrpSpPr>
        <p:grpSpPr>
          <a:xfrm>
            <a:off x="6463280" y="1642445"/>
            <a:ext cx="576072" cy="402826"/>
            <a:chOff x="6463280" y="1642445"/>
            <a:chExt cx="576072" cy="402826"/>
          </a:xfrm>
        </p:grpSpPr>
        <p:sp>
          <p:nvSpPr>
            <p:cNvPr id="63" name="Freeform 62"/>
            <p:cNvSpPr/>
            <p:nvPr/>
          </p:nvSpPr>
          <p:spPr>
            <a:xfrm>
              <a:off x="6463280" y="1642445"/>
              <a:ext cx="260190" cy="402826"/>
            </a:xfrm>
            <a:custGeom>
              <a:avLst/>
              <a:gdLst/>
              <a:ahLst/>
              <a:cxnLst/>
              <a:rect l="0" t="0" r="0" b="0"/>
              <a:pathLst>
                <a:path w="260190" h="402826">
                  <a:moveTo>
                    <a:pt x="74917" y="0"/>
                  </a:moveTo>
                  <a:lnTo>
                    <a:pt x="39000" y="53875"/>
                  </a:lnTo>
                  <a:lnTo>
                    <a:pt x="4619" y="99858"/>
                  </a:lnTo>
                  <a:lnTo>
                    <a:pt x="1145" y="101667"/>
                  </a:lnTo>
                  <a:lnTo>
                    <a:pt x="0" y="99364"/>
                  </a:lnTo>
                  <a:lnTo>
                    <a:pt x="406" y="94318"/>
                  </a:lnTo>
                  <a:lnTo>
                    <a:pt x="30455" y="41152"/>
                  </a:lnTo>
                  <a:lnTo>
                    <a:pt x="46967" y="26868"/>
                  </a:lnTo>
                  <a:lnTo>
                    <a:pt x="86163" y="8167"/>
                  </a:lnTo>
                  <a:lnTo>
                    <a:pt x="96452" y="7784"/>
                  </a:lnTo>
                  <a:lnTo>
                    <a:pt x="117243" y="13598"/>
                  </a:lnTo>
                  <a:lnTo>
                    <a:pt x="135062" y="27101"/>
                  </a:lnTo>
                  <a:lnTo>
                    <a:pt x="149611" y="44800"/>
                  </a:lnTo>
                  <a:lnTo>
                    <a:pt x="159977" y="64365"/>
                  </a:lnTo>
                  <a:lnTo>
                    <a:pt x="162244" y="84759"/>
                  </a:lnTo>
                  <a:lnTo>
                    <a:pt x="154168" y="126447"/>
                  </a:lnTo>
                  <a:lnTo>
                    <a:pt x="139082" y="152370"/>
                  </a:lnTo>
                  <a:lnTo>
                    <a:pt x="119795" y="174868"/>
                  </a:lnTo>
                  <a:lnTo>
                    <a:pt x="117704" y="176240"/>
                  </a:lnTo>
                  <a:lnTo>
                    <a:pt x="121619" y="168406"/>
                  </a:lnTo>
                  <a:lnTo>
                    <a:pt x="134278" y="159465"/>
                  </a:lnTo>
                  <a:lnTo>
                    <a:pt x="142567" y="155443"/>
                  </a:lnTo>
                  <a:lnTo>
                    <a:pt x="164255" y="157213"/>
                  </a:lnTo>
                  <a:lnTo>
                    <a:pt x="187152" y="165799"/>
                  </a:lnTo>
                  <a:lnTo>
                    <a:pt x="228402" y="197106"/>
                  </a:lnTo>
                  <a:lnTo>
                    <a:pt x="250115" y="228938"/>
                  </a:lnTo>
                  <a:lnTo>
                    <a:pt x="260189" y="273594"/>
                  </a:lnTo>
                  <a:lnTo>
                    <a:pt x="256306" y="303702"/>
                  </a:lnTo>
                  <a:lnTo>
                    <a:pt x="234749" y="355568"/>
                  </a:lnTo>
                  <a:lnTo>
                    <a:pt x="214820" y="383254"/>
                  </a:lnTo>
                  <a:lnTo>
                    <a:pt x="191688" y="395723"/>
                  </a:lnTo>
                  <a:lnTo>
                    <a:pt x="164250" y="402825"/>
                  </a:lnTo>
                  <a:lnTo>
                    <a:pt x="140357" y="402081"/>
                  </a:lnTo>
                  <a:lnTo>
                    <a:pt x="107174" y="389497"/>
                  </a:lnTo>
                  <a:lnTo>
                    <a:pt x="91983" y="377441"/>
                  </a:lnTo>
                  <a:lnTo>
                    <a:pt x="74917" y="3579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6755037" y="1684559"/>
              <a:ext cx="284315" cy="319831"/>
            </a:xfrm>
            <a:custGeom>
              <a:avLst/>
              <a:gdLst/>
              <a:ahLst/>
              <a:cxnLst/>
              <a:rect l="0" t="0" r="0" b="0"/>
              <a:pathLst>
                <a:path w="284315" h="319831">
                  <a:moveTo>
                    <a:pt x="151657" y="0"/>
                  </a:moveTo>
                  <a:lnTo>
                    <a:pt x="108965" y="3120"/>
                  </a:lnTo>
                  <a:lnTo>
                    <a:pt x="89399" y="9575"/>
                  </a:lnTo>
                  <a:lnTo>
                    <a:pt x="72905" y="20244"/>
                  </a:lnTo>
                  <a:lnTo>
                    <a:pt x="28997" y="74553"/>
                  </a:lnTo>
                  <a:lnTo>
                    <a:pt x="5205" y="129574"/>
                  </a:lnTo>
                  <a:lnTo>
                    <a:pt x="0" y="158194"/>
                  </a:lnTo>
                  <a:lnTo>
                    <a:pt x="3647" y="210259"/>
                  </a:lnTo>
                  <a:lnTo>
                    <a:pt x="13306" y="248303"/>
                  </a:lnTo>
                  <a:lnTo>
                    <a:pt x="36937" y="282711"/>
                  </a:lnTo>
                  <a:lnTo>
                    <a:pt x="43592" y="290249"/>
                  </a:lnTo>
                  <a:lnTo>
                    <a:pt x="75314" y="306448"/>
                  </a:lnTo>
                  <a:lnTo>
                    <a:pt x="108760" y="318657"/>
                  </a:lnTo>
                  <a:lnTo>
                    <a:pt x="130252" y="319830"/>
                  </a:lnTo>
                  <a:lnTo>
                    <a:pt x="172645" y="311051"/>
                  </a:lnTo>
                  <a:lnTo>
                    <a:pt x="204280" y="295844"/>
                  </a:lnTo>
                  <a:lnTo>
                    <a:pt x="252815" y="246912"/>
                  </a:lnTo>
                  <a:lnTo>
                    <a:pt x="274306" y="213799"/>
                  </a:lnTo>
                  <a:lnTo>
                    <a:pt x="284314" y="168763"/>
                  </a:lnTo>
                  <a:lnTo>
                    <a:pt x="281690" y="118374"/>
                  </a:lnTo>
                  <a:lnTo>
                    <a:pt x="269152" y="59691"/>
                  </a:lnTo>
                  <a:lnTo>
                    <a:pt x="245359" y="23143"/>
                  </a:lnTo>
                  <a:lnTo>
                    <a:pt x="238691" y="15428"/>
                  </a:lnTo>
                  <a:lnTo>
                    <a:pt x="229567" y="11456"/>
                  </a:lnTo>
                  <a:lnTo>
                    <a:pt x="183243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6" name="Freeform 65"/>
          <p:cNvSpPr/>
          <p:nvPr/>
        </p:nvSpPr>
        <p:spPr>
          <a:xfrm>
            <a:off x="6043357" y="2579481"/>
            <a:ext cx="126343" cy="10530"/>
          </a:xfrm>
          <a:custGeom>
            <a:avLst/>
            <a:gdLst/>
            <a:ahLst/>
            <a:cxnLst/>
            <a:rect l="0" t="0" r="0" b="0"/>
            <a:pathLst>
              <a:path w="126343" h="10530">
                <a:moveTo>
                  <a:pt x="126342" y="0"/>
                </a:moveTo>
                <a:lnTo>
                  <a:pt x="69078" y="3120"/>
                </a:lnTo>
                <a:lnTo>
                  <a:pt x="29046" y="8334"/>
                </a:lnTo>
                <a:lnTo>
                  <a:pt x="0" y="10529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1" name="Group 70"/>
          <p:cNvGrpSpPr/>
          <p:nvPr/>
        </p:nvGrpSpPr>
        <p:grpSpPr>
          <a:xfrm>
            <a:off x="6483417" y="2305741"/>
            <a:ext cx="581206" cy="432404"/>
            <a:chOff x="6483417" y="2305741"/>
            <a:chExt cx="581206" cy="432404"/>
          </a:xfrm>
        </p:grpSpPr>
        <p:sp>
          <p:nvSpPr>
            <p:cNvPr id="67" name="Freeform 66"/>
            <p:cNvSpPr/>
            <p:nvPr/>
          </p:nvSpPr>
          <p:spPr>
            <a:xfrm>
              <a:off x="6483417" y="2305741"/>
              <a:ext cx="286407" cy="432404"/>
            </a:xfrm>
            <a:custGeom>
              <a:avLst/>
              <a:gdLst/>
              <a:ahLst/>
              <a:cxnLst/>
              <a:rect l="0" t="0" r="0" b="0"/>
              <a:pathLst>
                <a:path w="286407" h="432404">
                  <a:moveTo>
                    <a:pt x="96894" y="0"/>
                  </a:moveTo>
                  <a:lnTo>
                    <a:pt x="76650" y="43962"/>
                  </a:lnTo>
                  <a:lnTo>
                    <a:pt x="23089" y="105083"/>
                  </a:lnTo>
                  <a:lnTo>
                    <a:pt x="16105" y="112169"/>
                  </a:lnTo>
                  <a:lnTo>
                    <a:pt x="10279" y="113384"/>
                  </a:lnTo>
                  <a:lnTo>
                    <a:pt x="5226" y="110684"/>
                  </a:lnTo>
                  <a:lnTo>
                    <a:pt x="686" y="105375"/>
                  </a:lnTo>
                  <a:lnTo>
                    <a:pt x="0" y="98326"/>
                  </a:lnTo>
                  <a:lnTo>
                    <a:pt x="5477" y="81135"/>
                  </a:lnTo>
                  <a:lnTo>
                    <a:pt x="50408" y="35439"/>
                  </a:lnTo>
                  <a:lnTo>
                    <a:pt x="77661" y="19729"/>
                  </a:lnTo>
                  <a:lnTo>
                    <a:pt x="100824" y="17737"/>
                  </a:lnTo>
                  <a:lnTo>
                    <a:pt x="113552" y="18843"/>
                  </a:lnTo>
                  <a:lnTo>
                    <a:pt x="133933" y="29431"/>
                  </a:lnTo>
                  <a:lnTo>
                    <a:pt x="149620" y="45836"/>
                  </a:lnTo>
                  <a:lnTo>
                    <a:pt x="165029" y="75972"/>
                  </a:lnTo>
                  <a:lnTo>
                    <a:pt x="184360" y="135552"/>
                  </a:lnTo>
                  <a:lnTo>
                    <a:pt x="189040" y="195535"/>
                  </a:lnTo>
                  <a:lnTo>
                    <a:pt x="181648" y="246409"/>
                  </a:lnTo>
                  <a:lnTo>
                    <a:pt x="165160" y="298528"/>
                  </a:lnTo>
                  <a:lnTo>
                    <a:pt x="144287" y="348675"/>
                  </a:lnTo>
                  <a:lnTo>
                    <a:pt x="116395" y="385631"/>
                  </a:lnTo>
                  <a:lnTo>
                    <a:pt x="65104" y="427179"/>
                  </a:lnTo>
                  <a:lnTo>
                    <a:pt x="44161" y="432403"/>
                  </a:lnTo>
                  <a:lnTo>
                    <a:pt x="33662" y="432158"/>
                  </a:lnTo>
                  <a:lnTo>
                    <a:pt x="26663" y="427315"/>
                  </a:lnTo>
                  <a:lnTo>
                    <a:pt x="21998" y="419407"/>
                  </a:lnTo>
                  <a:lnTo>
                    <a:pt x="18887" y="409456"/>
                  </a:lnTo>
                  <a:lnTo>
                    <a:pt x="21670" y="385921"/>
                  </a:lnTo>
                  <a:lnTo>
                    <a:pt x="31876" y="362203"/>
                  </a:lnTo>
                  <a:lnTo>
                    <a:pt x="48109" y="343863"/>
                  </a:lnTo>
                  <a:lnTo>
                    <a:pt x="76980" y="325973"/>
                  </a:lnTo>
                  <a:lnTo>
                    <a:pt x="113350" y="318853"/>
                  </a:lnTo>
                  <a:lnTo>
                    <a:pt x="166391" y="324852"/>
                  </a:lnTo>
                  <a:lnTo>
                    <a:pt x="228271" y="335092"/>
                  </a:lnTo>
                  <a:lnTo>
                    <a:pt x="286406" y="3263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6906694" y="2316269"/>
              <a:ext cx="10529" cy="347441"/>
            </a:xfrm>
            <a:custGeom>
              <a:avLst/>
              <a:gdLst/>
              <a:ahLst/>
              <a:cxnLst/>
              <a:rect l="0" t="0" r="0" b="0"/>
              <a:pathLst>
                <a:path w="10529" h="347441">
                  <a:moveTo>
                    <a:pt x="10528" y="0"/>
                  </a:moveTo>
                  <a:lnTo>
                    <a:pt x="4939" y="58617"/>
                  </a:lnTo>
                  <a:lnTo>
                    <a:pt x="1464" y="110175"/>
                  </a:lnTo>
                  <a:lnTo>
                    <a:pt x="434" y="164316"/>
                  </a:lnTo>
                  <a:lnTo>
                    <a:pt x="128" y="217402"/>
                  </a:lnTo>
                  <a:lnTo>
                    <a:pt x="25" y="279336"/>
                  </a:lnTo>
                  <a:lnTo>
                    <a:pt x="5" y="327272"/>
                  </a:lnTo>
                  <a:lnTo>
                    <a:pt x="0" y="34744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6767971" y="2305741"/>
              <a:ext cx="138724" cy="193077"/>
            </a:xfrm>
            <a:custGeom>
              <a:avLst/>
              <a:gdLst/>
              <a:ahLst/>
              <a:cxnLst/>
              <a:rect l="0" t="0" r="0" b="0"/>
              <a:pathLst>
                <a:path w="138724" h="193077">
                  <a:moveTo>
                    <a:pt x="138723" y="157927"/>
                  </a:moveTo>
                  <a:lnTo>
                    <a:pt x="77613" y="175885"/>
                  </a:lnTo>
                  <a:lnTo>
                    <a:pt x="23181" y="193076"/>
                  </a:lnTo>
                  <a:lnTo>
                    <a:pt x="14902" y="191888"/>
                  </a:lnTo>
                  <a:lnTo>
                    <a:pt x="8213" y="187587"/>
                  </a:lnTo>
                  <a:lnTo>
                    <a:pt x="2583" y="181210"/>
                  </a:lnTo>
                  <a:lnTo>
                    <a:pt x="0" y="172279"/>
                  </a:lnTo>
                  <a:lnTo>
                    <a:pt x="1954" y="138523"/>
                  </a:lnTo>
                  <a:lnTo>
                    <a:pt x="16366" y="78856"/>
                  </a:lnTo>
                  <a:lnTo>
                    <a:pt x="22048" y="19641"/>
                  </a:lnTo>
                  <a:lnTo>
                    <a:pt x="22909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7043565" y="2611067"/>
              <a:ext cx="21058" cy="21058"/>
            </a:xfrm>
            <a:custGeom>
              <a:avLst/>
              <a:gdLst/>
              <a:ahLst/>
              <a:cxnLst/>
              <a:rect l="0" t="0" r="0" b="0"/>
              <a:pathLst>
                <a:path w="21058" h="21058">
                  <a:moveTo>
                    <a:pt x="21057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2" name="Group 81"/>
          <p:cNvGrpSpPr/>
          <p:nvPr/>
        </p:nvGrpSpPr>
        <p:grpSpPr>
          <a:xfrm>
            <a:off x="5990715" y="1684559"/>
            <a:ext cx="1979359" cy="1681365"/>
            <a:chOff x="5990715" y="1684559"/>
            <a:chExt cx="1979359" cy="1681365"/>
          </a:xfrm>
        </p:grpSpPr>
        <p:sp>
          <p:nvSpPr>
            <p:cNvPr id="72" name="Freeform 71"/>
            <p:cNvSpPr/>
            <p:nvPr/>
          </p:nvSpPr>
          <p:spPr>
            <a:xfrm>
              <a:off x="7106735" y="2010943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7207872" y="2249409"/>
              <a:ext cx="178671" cy="382716"/>
            </a:xfrm>
            <a:custGeom>
              <a:avLst/>
              <a:gdLst/>
              <a:ahLst/>
              <a:cxnLst/>
              <a:rect l="0" t="0" r="0" b="0"/>
              <a:pathLst>
                <a:path w="178671" h="382716">
                  <a:moveTo>
                    <a:pt x="172604" y="130031"/>
                  </a:moveTo>
                  <a:lnTo>
                    <a:pt x="178670" y="96409"/>
                  </a:lnTo>
                  <a:lnTo>
                    <a:pt x="168045" y="36624"/>
                  </a:lnTo>
                  <a:lnTo>
                    <a:pt x="162546" y="27985"/>
                  </a:lnTo>
                  <a:lnTo>
                    <a:pt x="147077" y="15267"/>
                  </a:lnTo>
                  <a:lnTo>
                    <a:pt x="118637" y="1530"/>
                  </a:lnTo>
                  <a:lnTo>
                    <a:pt x="98316" y="0"/>
                  </a:lnTo>
                  <a:lnTo>
                    <a:pt x="77586" y="4389"/>
                  </a:lnTo>
                  <a:lnTo>
                    <a:pt x="56675" y="14139"/>
                  </a:lnTo>
                  <a:lnTo>
                    <a:pt x="30760" y="38371"/>
                  </a:lnTo>
                  <a:lnTo>
                    <a:pt x="5342" y="96658"/>
                  </a:lnTo>
                  <a:lnTo>
                    <a:pt x="0" y="119878"/>
                  </a:lnTo>
                  <a:lnTo>
                    <a:pt x="1525" y="145796"/>
                  </a:lnTo>
                  <a:lnTo>
                    <a:pt x="9222" y="166673"/>
                  </a:lnTo>
                  <a:lnTo>
                    <a:pt x="14549" y="175516"/>
                  </a:lnTo>
                  <a:lnTo>
                    <a:pt x="29828" y="188461"/>
                  </a:lnTo>
                  <a:lnTo>
                    <a:pt x="38815" y="193551"/>
                  </a:lnTo>
                  <a:lnTo>
                    <a:pt x="49487" y="194604"/>
                  </a:lnTo>
                  <a:lnTo>
                    <a:pt x="73822" y="189536"/>
                  </a:lnTo>
                  <a:lnTo>
                    <a:pt x="93996" y="176365"/>
                  </a:lnTo>
                  <a:lnTo>
                    <a:pt x="126011" y="139313"/>
                  </a:lnTo>
                  <a:lnTo>
                    <a:pt x="142162" y="108605"/>
                  </a:lnTo>
                  <a:lnTo>
                    <a:pt x="145290" y="106388"/>
                  </a:lnTo>
                  <a:lnTo>
                    <a:pt x="147376" y="109590"/>
                  </a:lnTo>
                  <a:lnTo>
                    <a:pt x="150998" y="168197"/>
                  </a:lnTo>
                  <a:lnTo>
                    <a:pt x="151439" y="227820"/>
                  </a:lnTo>
                  <a:lnTo>
                    <a:pt x="151526" y="289987"/>
                  </a:lnTo>
                  <a:lnTo>
                    <a:pt x="151543" y="344988"/>
                  </a:lnTo>
                  <a:lnTo>
                    <a:pt x="151547" y="38271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7506805" y="2258037"/>
              <a:ext cx="192553" cy="339362"/>
            </a:xfrm>
            <a:custGeom>
              <a:avLst/>
              <a:gdLst/>
              <a:ahLst/>
              <a:cxnLst/>
              <a:rect l="0" t="0" r="0" b="0"/>
              <a:pathLst>
                <a:path w="192553" h="339362">
                  <a:moveTo>
                    <a:pt x="126356" y="5589"/>
                  </a:moveTo>
                  <a:lnTo>
                    <a:pt x="67738" y="0"/>
                  </a:lnTo>
                  <a:lnTo>
                    <a:pt x="32948" y="2114"/>
                  </a:lnTo>
                  <a:lnTo>
                    <a:pt x="14261" y="10284"/>
                  </a:lnTo>
                  <a:lnTo>
                    <a:pt x="6003" y="15738"/>
                  </a:lnTo>
                  <a:lnTo>
                    <a:pt x="1666" y="22884"/>
                  </a:lnTo>
                  <a:lnTo>
                    <a:pt x="0" y="75241"/>
                  </a:lnTo>
                  <a:lnTo>
                    <a:pt x="8345" y="134518"/>
                  </a:lnTo>
                  <a:lnTo>
                    <a:pt x="9078" y="147694"/>
                  </a:lnTo>
                  <a:lnTo>
                    <a:pt x="11905" y="154138"/>
                  </a:lnTo>
                  <a:lnTo>
                    <a:pt x="16131" y="156095"/>
                  </a:lnTo>
                  <a:lnTo>
                    <a:pt x="21286" y="155059"/>
                  </a:lnTo>
                  <a:lnTo>
                    <a:pt x="48712" y="138926"/>
                  </a:lnTo>
                  <a:lnTo>
                    <a:pt x="110137" y="132853"/>
                  </a:lnTo>
                  <a:lnTo>
                    <a:pt x="134355" y="138580"/>
                  </a:lnTo>
                  <a:lnTo>
                    <a:pt x="145727" y="143383"/>
                  </a:lnTo>
                  <a:lnTo>
                    <a:pt x="164601" y="161198"/>
                  </a:lnTo>
                  <a:lnTo>
                    <a:pt x="190192" y="205173"/>
                  </a:lnTo>
                  <a:lnTo>
                    <a:pt x="192552" y="232723"/>
                  </a:lnTo>
                  <a:lnTo>
                    <a:pt x="188531" y="262126"/>
                  </a:lnTo>
                  <a:lnTo>
                    <a:pt x="173114" y="297239"/>
                  </a:lnTo>
                  <a:lnTo>
                    <a:pt x="160395" y="314976"/>
                  </a:lnTo>
                  <a:lnTo>
                    <a:pt x="143824" y="327538"/>
                  </a:lnTo>
                  <a:lnTo>
                    <a:pt x="123590" y="335851"/>
                  </a:lnTo>
                  <a:lnTo>
                    <a:pt x="87061" y="339361"/>
                  </a:lnTo>
                  <a:lnTo>
                    <a:pt x="42128" y="33197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7214311" y="1684559"/>
              <a:ext cx="207071" cy="302137"/>
            </a:xfrm>
            <a:custGeom>
              <a:avLst/>
              <a:gdLst/>
              <a:ahLst/>
              <a:cxnLst/>
              <a:rect l="0" t="0" r="0" b="0"/>
              <a:pathLst>
                <a:path w="207071" h="302137">
                  <a:moveTo>
                    <a:pt x="92466" y="31586"/>
                  </a:moveTo>
                  <a:lnTo>
                    <a:pt x="81287" y="20407"/>
                  </a:lnTo>
                  <a:lnTo>
                    <a:pt x="74485" y="18284"/>
                  </a:lnTo>
                  <a:lnTo>
                    <a:pt x="57569" y="19045"/>
                  </a:lnTo>
                  <a:lnTo>
                    <a:pt x="41471" y="29521"/>
                  </a:lnTo>
                  <a:lnTo>
                    <a:pt x="27688" y="45876"/>
                  </a:lnTo>
                  <a:lnTo>
                    <a:pt x="9306" y="88091"/>
                  </a:lnTo>
                  <a:lnTo>
                    <a:pt x="0" y="146732"/>
                  </a:lnTo>
                  <a:lnTo>
                    <a:pt x="9464" y="209096"/>
                  </a:lnTo>
                  <a:lnTo>
                    <a:pt x="16972" y="229802"/>
                  </a:lnTo>
                  <a:lnTo>
                    <a:pt x="47531" y="275118"/>
                  </a:lnTo>
                  <a:lnTo>
                    <a:pt x="64305" y="289171"/>
                  </a:lnTo>
                  <a:lnTo>
                    <a:pt x="84630" y="298146"/>
                  </a:lnTo>
                  <a:lnTo>
                    <a:pt x="109261" y="302136"/>
                  </a:lnTo>
                  <a:lnTo>
                    <a:pt x="129566" y="297669"/>
                  </a:lnTo>
                  <a:lnTo>
                    <a:pt x="161665" y="275738"/>
                  </a:lnTo>
                  <a:lnTo>
                    <a:pt x="189366" y="233235"/>
                  </a:lnTo>
                  <a:lnTo>
                    <a:pt x="202156" y="199348"/>
                  </a:lnTo>
                  <a:lnTo>
                    <a:pt x="207070" y="146569"/>
                  </a:lnTo>
                  <a:lnTo>
                    <a:pt x="204802" y="108159"/>
                  </a:lnTo>
                  <a:lnTo>
                    <a:pt x="193601" y="74551"/>
                  </a:lnTo>
                  <a:lnTo>
                    <a:pt x="168856" y="37343"/>
                  </a:lnTo>
                  <a:lnTo>
                    <a:pt x="148376" y="14704"/>
                  </a:lnTo>
                  <a:lnTo>
                    <a:pt x="134472" y="6535"/>
                  </a:lnTo>
                  <a:lnTo>
                    <a:pt x="113523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7515143" y="1689031"/>
              <a:ext cx="232565" cy="266369"/>
            </a:xfrm>
            <a:custGeom>
              <a:avLst/>
              <a:gdLst/>
              <a:ahLst/>
              <a:cxnLst/>
              <a:rect l="0" t="0" r="0" b="0"/>
              <a:pathLst>
                <a:path w="232565" h="266369">
                  <a:moveTo>
                    <a:pt x="107489" y="27114"/>
                  </a:moveTo>
                  <a:lnTo>
                    <a:pt x="90721" y="21524"/>
                  </a:lnTo>
                  <a:lnTo>
                    <a:pt x="73130" y="21900"/>
                  </a:lnTo>
                  <a:lnTo>
                    <a:pt x="54784" y="27136"/>
                  </a:lnTo>
                  <a:lnTo>
                    <a:pt x="38831" y="37262"/>
                  </a:lnTo>
                  <a:lnTo>
                    <a:pt x="16695" y="67295"/>
                  </a:lnTo>
                  <a:lnTo>
                    <a:pt x="909" y="100241"/>
                  </a:lnTo>
                  <a:lnTo>
                    <a:pt x="0" y="143407"/>
                  </a:lnTo>
                  <a:lnTo>
                    <a:pt x="13367" y="204775"/>
                  </a:lnTo>
                  <a:lnTo>
                    <a:pt x="21203" y="225397"/>
                  </a:lnTo>
                  <a:lnTo>
                    <a:pt x="32485" y="242361"/>
                  </a:lnTo>
                  <a:lnTo>
                    <a:pt x="48417" y="254581"/>
                  </a:lnTo>
                  <a:lnTo>
                    <a:pt x="57580" y="259477"/>
                  </a:lnTo>
                  <a:lnTo>
                    <a:pt x="98420" y="266368"/>
                  </a:lnTo>
                  <a:lnTo>
                    <a:pt x="141977" y="262820"/>
                  </a:lnTo>
                  <a:lnTo>
                    <a:pt x="164151" y="254315"/>
                  </a:lnTo>
                  <a:lnTo>
                    <a:pt x="181805" y="241566"/>
                  </a:lnTo>
                  <a:lnTo>
                    <a:pt x="219412" y="194694"/>
                  </a:lnTo>
                  <a:lnTo>
                    <a:pt x="227422" y="171004"/>
                  </a:lnTo>
                  <a:lnTo>
                    <a:pt x="232564" y="117668"/>
                  </a:lnTo>
                  <a:lnTo>
                    <a:pt x="222277" y="76041"/>
                  </a:lnTo>
                  <a:lnTo>
                    <a:pt x="204412" y="39661"/>
                  </a:lnTo>
                  <a:lnTo>
                    <a:pt x="184880" y="20602"/>
                  </a:lnTo>
                  <a:lnTo>
                    <a:pt x="160603" y="6672"/>
                  </a:lnTo>
                  <a:lnTo>
                    <a:pt x="125306" y="0"/>
                  </a:lnTo>
                  <a:lnTo>
                    <a:pt x="119366" y="849"/>
                  </a:lnTo>
                  <a:lnTo>
                    <a:pt x="107489" y="6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5990715" y="2770153"/>
              <a:ext cx="1979359" cy="62013"/>
            </a:xfrm>
            <a:custGeom>
              <a:avLst/>
              <a:gdLst/>
              <a:ahLst/>
              <a:cxnLst/>
              <a:rect l="0" t="0" r="0" b="0"/>
              <a:pathLst>
                <a:path w="1979359" h="62013">
                  <a:moveTo>
                    <a:pt x="1979358" y="62012"/>
                  </a:moveTo>
                  <a:lnTo>
                    <a:pt x="1927307" y="62012"/>
                  </a:lnTo>
                  <a:lnTo>
                    <a:pt x="1868008" y="58893"/>
                  </a:lnTo>
                  <a:lnTo>
                    <a:pt x="1821074" y="54777"/>
                  </a:lnTo>
                  <a:lnTo>
                    <a:pt x="1769019" y="52947"/>
                  </a:lnTo>
                  <a:lnTo>
                    <a:pt x="1709455" y="46328"/>
                  </a:lnTo>
                  <a:lnTo>
                    <a:pt x="1656581" y="42547"/>
                  </a:lnTo>
                  <a:lnTo>
                    <a:pt x="1603870" y="35838"/>
                  </a:lnTo>
                  <a:lnTo>
                    <a:pt x="1545618" y="32030"/>
                  </a:lnTo>
                  <a:lnTo>
                    <a:pt x="1489494" y="30902"/>
                  </a:lnTo>
                  <a:lnTo>
                    <a:pt x="1430230" y="24979"/>
                  </a:lnTo>
                  <a:lnTo>
                    <a:pt x="1368217" y="21404"/>
                  </a:lnTo>
                  <a:lnTo>
                    <a:pt x="1305389" y="20344"/>
                  </a:lnTo>
                  <a:lnTo>
                    <a:pt x="1242320" y="20031"/>
                  </a:lnTo>
                  <a:lnTo>
                    <a:pt x="1197110" y="19957"/>
                  </a:lnTo>
                  <a:lnTo>
                    <a:pt x="1150890" y="18755"/>
                  </a:lnTo>
                  <a:lnTo>
                    <a:pt x="1106952" y="14321"/>
                  </a:lnTo>
                  <a:lnTo>
                    <a:pt x="1060907" y="11570"/>
                  </a:lnTo>
                  <a:lnTo>
                    <a:pt x="1013147" y="10348"/>
                  </a:lnTo>
                  <a:lnTo>
                    <a:pt x="964624" y="9805"/>
                  </a:lnTo>
                  <a:lnTo>
                    <a:pt x="918881" y="9563"/>
                  </a:lnTo>
                  <a:lnTo>
                    <a:pt x="872816" y="9456"/>
                  </a:lnTo>
                  <a:lnTo>
                    <a:pt x="821146" y="9408"/>
                  </a:lnTo>
                  <a:lnTo>
                    <a:pt x="770106" y="9387"/>
                  </a:lnTo>
                  <a:lnTo>
                    <a:pt x="718956" y="9377"/>
                  </a:lnTo>
                  <a:lnTo>
                    <a:pt x="665026" y="9373"/>
                  </a:lnTo>
                  <a:lnTo>
                    <a:pt x="612982" y="6252"/>
                  </a:lnTo>
                  <a:lnTo>
                    <a:pt x="561385" y="3305"/>
                  </a:lnTo>
                  <a:lnTo>
                    <a:pt x="507258" y="5894"/>
                  </a:lnTo>
                  <a:lnTo>
                    <a:pt x="452006" y="4706"/>
                  </a:lnTo>
                  <a:lnTo>
                    <a:pt x="396254" y="1448"/>
                  </a:lnTo>
                  <a:lnTo>
                    <a:pt x="340279" y="0"/>
                  </a:lnTo>
                  <a:lnTo>
                    <a:pt x="284206" y="2476"/>
                  </a:lnTo>
                  <a:lnTo>
                    <a:pt x="228089" y="6306"/>
                  </a:lnTo>
                  <a:lnTo>
                    <a:pt x="171953" y="8008"/>
                  </a:lnTo>
                  <a:lnTo>
                    <a:pt x="118927" y="11884"/>
                  </a:lnTo>
                  <a:lnTo>
                    <a:pt x="71574" y="16336"/>
                  </a:lnTo>
                  <a:lnTo>
                    <a:pt x="15524" y="19195"/>
                  </a:lnTo>
                  <a:lnTo>
                    <a:pt x="0" y="198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6782838" y="3017564"/>
              <a:ext cx="148191" cy="348360"/>
            </a:xfrm>
            <a:custGeom>
              <a:avLst/>
              <a:gdLst/>
              <a:ahLst/>
              <a:cxnLst/>
              <a:rect l="0" t="0" r="0" b="0"/>
              <a:pathLst>
                <a:path w="148191" h="348360">
                  <a:moveTo>
                    <a:pt x="144913" y="25171"/>
                  </a:moveTo>
                  <a:lnTo>
                    <a:pt x="122556" y="25171"/>
                  </a:lnTo>
                  <a:lnTo>
                    <a:pt x="67922" y="5385"/>
                  </a:lnTo>
                  <a:lnTo>
                    <a:pt x="42845" y="0"/>
                  </a:lnTo>
                  <a:lnTo>
                    <a:pt x="20001" y="1506"/>
                  </a:lnTo>
                  <a:lnTo>
                    <a:pt x="12506" y="8224"/>
                  </a:lnTo>
                  <a:lnTo>
                    <a:pt x="4177" y="31287"/>
                  </a:lnTo>
                  <a:lnTo>
                    <a:pt x="0" y="85348"/>
                  </a:lnTo>
                  <a:lnTo>
                    <a:pt x="6108" y="141086"/>
                  </a:lnTo>
                  <a:lnTo>
                    <a:pt x="4350" y="180010"/>
                  </a:lnTo>
                  <a:lnTo>
                    <a:pt x="1722" y="195764"/>
                  </a:lnTo>
                  <a:lnTo>
                    <a:pt x="2659" y="195051"/>
                  </a:lnTo>
                  <a:lnTo>
                    <a:pt x="7990" y="186071"/>
                  </a:lnTo>
                  <a:lnTo>
                    <a:pt x="18157" y="174281"/>
                  </a:lnTo>
                  <a:lnTo>
                    <a:pt x="36715" y="167482"/>
                  </a:lnTo>
                  <a:lnTo>
                    <a:pt x="48214" y="165669"/>
                  </a:lnTo>
                  <a:lnTo>
                    <a:pt x="70351" y="169893"/>
                  </a:lnTo>
                  <a:lnTo>
                    <a:pt x="99424" y="185425"/>
                  </a:lnTo>
                  <a:lnTo>
                    <a:pt x="122856" y="207964"/>
                  </a:lnTo>
                  <a:lnTo>
                    <a:pt x="136279" y="228075"/>
                  </a:lnTo>
                  <a:lnTo>
                    <a:pt x="146146" y="252611"/>
                  </a:lnTo>
                  <a:lnTo>
                    <a:pt x="148190" y="279114"/>
                  </a:lnTo>
                  <a:lnTo>
                    <a:pt x="144030" y="304151"/>
                  </a:lnTo>
                  <a:lnTo>
                    <a:pt x="134382" y="323077"/>
                  </a:lnTo>
                  <a:lnTo>
                    <a:pt x="116055" y="336168"/>
                  </a:lnTo>
                  <a:lnTo>
                    <a:pt x="91143" y="344716"/>
                  </a:lnTo>
                  <a:lnTo>
                    <a:pt x="47743" y="348359"/>
                  </a:lnTo>
                  <a:lnTo>
                    <a:pt x="8042" y="3410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7033036" y="331647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7132196" y="3084849"/>
              <a:ext cx="222873" cy="255683"/>
            </a:xfrm>
            <a:custGeom>
              <a:avLst/>
              <a:gdLst/>
              <a:ahLst/>
              <a:cxnLst/>
              <a:rect l="0" t="0" r="0" b="0"/>
              <a:pathLst>
                <a:path w="222873" h="255683">
                  <a:moveTo>
                    <a:pt x="153524" y="42114"/>
                  </a:moveTo>
                  <a:lnTo>
                    <a:pt x="136756" y="30936"/>
                  </a:lnTo>
                  <a:lnTo>
                    <a:pt x="98383" y="23984"/>
                  </a:lnTo>
                  <a:lnTo>
                    <a:pt x="72865" y="28597"/>
                  </a:lnTo>
                  <a:lnTo>
                    <a:pt x="41887" y="44348"/>
                  </a:lnTo>
                  <a:lnTo>
                    <a:pt x="25529" y="59485"/>
                  </a:lnTo>
                  <a:lnTo>
                    <a:pt x="10460" y="81810"/>
                  </a:lnTo>
                  <a:lnTo>
                    <a:pt x="0" y="126276"/>
                  </a:lnTo>
                  <a:lnTo>
                    <a:pt x="2490" y="170906"/>
                  </a:lnTo>
                  <a:lnTo>
                    <a:pt x="16226" y="208177"/>
                  </a:lnTo>
                  <a:lnTo>
                    <a:pt x="35114" y="235857"/>
                  </a:lnTo>
                  <a:lnTo>
                    <a:pt x="61117" y="253288"/>
                  </a:lnTo>
                  <a:lnTo>
                    <a:pt x="83989" y="255682"/>
                  </a:lnTo>
                  <a:lnTo>
                    <a:pt x="108582" y="251677"/>
                  </a:lnTo>
                  <a:lnTo>
                    <a:pt x="142157" y="235098"/>
                  </a:lnTo>
                  <a:lnTo>
                    <a:pt x="173163" y="207309"/>
                  </a:lnTo>
                  <a:lnTo>
                    <a:pt x="212537" y="148587"/>
                  </a:lnTo>
                  <a:lnTo>
                    <a:pt x="222872" y="104988"/>
                  </a:lnTo>
                  <a:lnTo>
                    <a:pt x="220345" y="60613"/>
                  </a:lnTo>
                  <a:lnTo>
                    <a:pt x="212078" y="38248"/>
                  </a:lnTo>
                  <a:lnTo>
                    <a:pt x="206598" y="29008"/>
                  </a:lnTo>
                  <a:lnTo>
                    <a:pt x="191150" y="15622"/>
                  </a:lnTo>
                  <a:lnTo>
                    <a:pt x="164053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7455230" y="3084849"/>
              <a:ext cx="164005" cy="247804"/>
            </a:xfrm>
            <a:custGeom>
              <a:avLst/>
              <a:gdLst/>
              <a:ahLst/>
              <a:cxnLst/>
              <a:rect l="0" t="0" r="0" b="0"/>
              <a:pathLst>
                <a:path w="164005" h="247804">
                  <a:moveTo>
                    <a:pt x="135816" y="0"/>
                  </a:moveTo>
                  <a:lnTo>
                    <a:pt x="86886" y="0"/>
                  </a:lnTo>
                  <a:lnTo>
                    <a:pt x="57917" y="2340"/>
                  </a:lnTo>
                  <a:lnTo>
                    <a:pt x="33344" y="11179"/>
                  </a:lnTo>
                  <a:lnTo>
                    <a:pt x="24218" y="19151"/>
                  </a:lnTo>
                  <a:lnTo>
                    <a:pt x="10958" y="40487"/>
                  </a:lnTo>
                  <a:lnTo>
                    <a:pt x="2505" y="78807"/>
                  </a:lnTo>
                  <a:lnTo>
                    <a:pt x="0" y="119797"/>
                  </a:lnTo>
                  <a:lnTo>
                    <a:pt x="1989" y="126658"/>
                  </a:lnTo>
                  <a:lnTo>
                    <a:pt x="5654" y="128892"/>
                  </a:lnTo>
                  <a:lnTo>
                    <a:pt x="10437" y="128042"/>
                  </a:lnTo>
                  <a:lnTo>
                    <a:pt x="44499" y="104971"/>
                  </a:lnTo>
                  <a:lnTo>
                    <a:pt x="68715" y="99297"/>
                  </a:lnTo>
                  <a:lnTo>
                    <a:pt x="103067" y="101691"/>
                  </a:lnTo>
                  <a:lnTo>
                    <a:pt x="135471" y="115399"/>
                  </a:lnTo>
                  <a:lnTo>
                    <a:pt x="150480" y="130837"/>
                  </a:lnTo>
                  <a:lnTo>
                    <a:pt x="159881" y="150567"/>
                  </a:lnTo>
                  <a:lnTo>
                    <a:pt x="164004" y="186812"/>
                  </a:lnTo>
                  <a:lnTo>
                    <a:pt x="160822" y="209370"/>
                  </a:lnTo>
                  <a:lnTo>
                    <a:pt x="152389" y="227974"/>
                  </a:lnTo>
                  <a:lnTo>
                    <a:pt x="146865" y="236211"/>
                  </a:lnTo>
                  <a:lnTo>
                    <a:pt x="137333" y="241702"/>
                  </a:lnTo>
                  <a:lnTo>
                    <a:pt x="111144" y="247803"/>
                  </a:lnTo>
                  <a:lnTo>
                    <a:pt x="55619" y="243709"/>
                  </a:lnTo>
                  <a:lnTo>
                    <a:pt x="30531" y="2421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0" name="Group 89"/>
          <p:cNvGrpSpPr/>
          <p:nvPr/>
        </p:nvGrpSpPr>
        <p:grpSpPr>
          <a:xfrm>
            <a:off x="1444289" y="2495253"/>
            <a:ext cx="2647121" cy="976996"/>
            <a:chOff x="1444289" y="2495253"/>
            <a:chExt cx="2647121" cy="976996"/>
          </a:xfrm>
        </p:grpSpPr>
        <p:sp>
          <p:nvSpPr>
            <p:cNvPr id="83" name="Freeform 82"/>
            <p:cNvSpPr/>
            <p:nvPr/>
          </p:nvSpPr>
          <p:spPr>
            <a:xfrm>
              <a:off x="1856681" y="2833033"/>
              <a:ext cx="330303" cy="304460"/>
            </a:xfrm>
            <a:custGeom>
              <a:avLst/>
              <a:gdLst/>
              <a:ahLst/>
              <a:cxnLst/>
              <a:rect l="0" t="0" r="0" b="0"/>
              <a:pathLst>
                <a:path w="330303" h="304460">
                  <a:moveTo>
                    <a:pt x="301661" y="20189"/>
                  </a:moveTo>
                  <a:lnTo>
                    <a:pt x="284893" y="9011"/>
                  </a:lnTo>
                  <a:lnTo>
                    <a:pt x="246520" y="2059"/>
                  </a:lnTo>
                  <a:lnTo>
                    <a:pt x="198105" y="0"/>
                  </a:lnTo>
                  <a:lnTo>
                    <a:pt x="141126" y="4979"/>
                  </a:lnTo>
                  <a:lnTo>
                    <a:pt x="79790" y="25041"/>
                  </a:lnTo>
                  <a:lnTo>
                    <a:pt x="22568" y="54856"/>
                  </a:lnTo>
                  <a:lnTo>
                    <a:pt x="3704" y="69132"/>
                  </a:lnTo>
                  <a:lnTo>
                    <a:pt x="78" y="76215"/>
                  </a:lnTo>
                  <a:lnTo>
                    <a:pt x="0" y="83276"/>
                  </a:lnTo>
                  <a:lnTo>
                    <a:pt x="2287" y="90323"/>
                  </a:lnTo>
                  <a:lnTo>
                    <a:pt x="8492" y="95021"/>
                  </a:lnTo>
                  <a:lnTo>
                    <a:pt x="39581" y="101633"/>
                  </a:lnTo>
                  <a:lnTo>
                    <a:pt x="92007" y="103868"/>
                  </a:lnTo>
                  <a:lnTo>
                    <a:pt x="147424" y="104309"/>
                  </a:lnTo>
                  <a:lnTo>
                    <a:pt x="210666" y="112801"/>
                  </a:lnTo>
                  <a:lnTo>
                    <a:pt x="266312" y="128864"/>
                  </a:lnTo>
                  <a:lnTo>
                    <a:pt x="288290" y="142189"/>
                  </a:lnTo>
                  <a:lnTo>
                    <a:pt x="305857" y="159809"/>
                  </a:lnTo>
                  <a:lnTo>
                    <a:pt x="323311" y="195049"/>
                  </a:lnTo>
                  <a:lnTo>
                    <a:pt x="330302" y="235127"/>
                  </a:lnTo>
                  <a:lnTo>
                    <a:pt x="325699" y="256487"/>
                  </a:lnTo>
                  <a:lnTo>
                    <a:pt x="321195" y="265459"/>
                  </a:lnTo>
                  <a:lnTo>
                    <a:pt x="306833" y="278546"/>
                  </a:lnTo>
                  <a:lnTo>
                    <a:pt x="263428" y="296481"/>
                  </a:lnTo>
                  <a:lnTo>
                    <a:pt x="210964" y="302883"/>
                  </a:lnTo>
                  <a:lnTo>
                    <a:pt x="164790" y="30445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2016257" y="2747937"/>
              <a:ext cx="47329" cy="515898"/>
            </a:xfrm>
            <a:custGeom>
              <a:avLst/>
              <a:gdLst/>
              <a:ahLst/>
              <a:cxnLst/>
              <a:rect l="0" t="0" r="0" b="0"/>
              <a:pathLst>
                <a:path w="47329" h="515898">
                  <a:moveTo>
                    <a:pt x="5214" y="0"/>
                  </a:moveTo>
                  <a:lnTo>
                    <a:pt x="2094" y="55170"/>
                  </a:lnTo>
                  <a:lnTo>
                    <a:pt x="0" y="110324"/>
                  </a:lnTo>
                  <a:lnTo>
                    <a:pt x="6789" y="159421"/>
                  </a:lnTo>
                  <a:lnTo>
                    <a:pt x="13974" y="222824"/>
                  </a:lnTo>
                  <a:lnTo>
                    <a:pt x="20808" y="271783"/>
                  </a:lnTo>
                  <a:lnTo>
                    <a:pt x="32428" y="332323"/>
                  </a:lnTo>
                  <a:lnTo>
                    <a:pt x="35936" y="389342"/>
                  </a:lnTo>
                  <a:lnTo>
                    <a:pt x="43922" y="452481"/>
                  </a:lnTo>
                  <a:lnTo>
                    <a:pt x="47328" y="51589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2273956" y="2833667"/>
              <a:ext cx="323219" cy="454083"/>
            </a:xfrm>
            <a:custGeom>
              <a:avLst/>
              <a:gdLst/>
              <a:ahLst/>
              <a:cxnLst/>
              <a:rect l="0" t="0" r="0" b="0"/>
              <a:pathLst>
                <a:path w="323219" h="454083">
                  <a:moveTo>
                    <a:pt x="273940" y="19555"/>
                  </a:moveTo>
                  <a:lnTo>
                    <a:pt x="215323" y="13966"/>
                  </a:lnTo>
                  <a:lnTo>
                    <a:pt x="161149" y="10003"/>
                  </a:lnTo>
                  <a:lnTo>
                    <a:pt x="105388" y="6100"/>
                  </a:lnTo>
                  <a:lnTo>
                    <a:pt x="49313" y="0"/>
                  </a:lnTo>
                  <a:lnTo>
                    <a:pt x="27487" y="5405"/>
                  </a:lnTo>
                  <a:lnTo>
                    <a:pt x="18391" y="10122"/>
                  </a:lnTo>
                  <a:lnTo>
                    <a:pt x="5165" y="27841"/>
                  </a:lnTo>
                  <a:lnTo>
                    <a:pt x="0" y="39117"/>
                  </a:lnTo>
                  <a:lnTo>
                    <a:pt x="500" y="67244"/>
                  </a:lnTo>
                  <a:lnTo>
                    <a:pt x="19886" y="127371"/>
                  </a:lnTo>
                  <a:lnTo>
                    <a:pt x="37840" y="190374"/>
                  </a:lnTo>
                  <a:lnTo>
                    <a:pt x="45394" y="215968"/>
                  </a:lnTo>
                  <a:lnTo>
                    <a:pt x="49046" y="219517"/>
                  </a:lnTo>
                  <a:lnTo>
                    <a:pt x="52651" y="217204"/>
                  </a:lnTo>
                  <a:lnTo>
                    <a:pt x="82986" y="161259"/>
                  </a:lnTo>
                  <a:lnTo>
                    <a:pt x="108177" y="144860"/>
                  </a:lnTo>
                  <a:lnTo>
                    <a:pt x="130857" y="142707"/>
                  </a:lnTo>
                  <a:lnTo>
                    <a:pt x="183546" y="150856"/>
                  </a:lnTo>
                  <a:lnTo>
                    <a:pt x="225060" y="165954"/>
                  </a:lnTo>
                  <a:lnTo>
                    <a:pt x="283578" y="210323"/>
                  </a:lnTo>
                  <a:lnTo>
                    <a:pt x="302790" y="231853"/>
                  </a:lnTo>
                  <a:lnTo>
                    <a:pt x="315228" y="257020"/>
                  </a:lnTo>
                  <a:lnTo>
                    <a:pt x="323218" y="303085"/>
                  </a:lnTo>
                  <a:lnTo>
                    <a:pt x="319997" y="348189"/>
                  </a:lnTo>
                  <a:lnTo>
                    <a:pt x="311567" y="370726"/>
                  </a:lnTo>
                  <a:lnTo>
                    <a:pt x="298852" y="388541"/>
                  </a:lnTo>
                  <a:lnTo>
                    <a:pt x="247834" y="432241"/>
                  </a:lnTo>
                  <a:lnTo>
                    <a:pt x="185075" y="454082"/>
                  </a:lnTo>
                  <a:lnTo>
                    <a:pt x="130998" y="453002"/>
                  </a:lnTo>
                  <a:lnTo>
                    <a:pt x="84427" y="45122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2737409" y="3179606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2888224" y="2895336"/>
              <a:ext cx="350598" cy="396597"/>
            </a:xfrm>
            <a:custGeom>
              <a:avLst/>
              <a:gdLst/>
              <a:ahLst/>
              <a:cxnLst/>
              <a:rect l="0" t="0" r="0" b="0"/>
              <a:pathLst>
                <a:path w="350598" h="396597">
                  <a:moveTo>
                    <a:pt x="133454" y="0"/>
                  </a:moveTo>
                  <a:lnTo>
                    <a:pt x="111098" y="0"/>
                  </a:lnTo>
                  <a:lnTo>
                    <a:pt x="80427" y="11179"/>
                  </a:lnTo>
                  <a:lnTo>
                    <a:pt x="54701" y="34898"/>
                  </a:lnTo>
                  <a:lnTo>
                    <a:pt x="26218" y="82760"/>
                  </a:lnTo>
                  <a:lnTo>
                    <a:pt x="8113" y="140394"/>
                  </a:lnTo>
                  <a:lnTo>
                    <a:pt x="0" y="190557"/>
                  </a:lnTo>
                  <a:lnTo>
                    <a:pt x="716" y="236226"/>
                  </a:lnTo>
                  <a:lnTo>
                    <a:pt x="17027" y="288688"/>
                  </a:lnTo>
                  <a:lnTo>
                    <a:pt x="43949" y="342941"/>
                  </a:lnTo>
                  <a:lnTo>
                    <a:pt x="62089" y="366498"/>
                  </a:lnTo>
                  <a:lnTo>
                    <a:pt x="84969" y="382427"/>
                  </a:lnTo>
                  <a:lnTo>
                    <a:pt x="110735" y="392236"/>
                  </a:lnTo>
                  <a:lnTo>
                    <a:pt x="137785" y="396596"/>
                  </a:lnTo>
                  <a:lnTo>
                    <a:pt x="162285" y="392294"/>
                  </a:lnTo>
                  <a:lnTo>
                    <a:pt x="224555" y="362793"/>
                  </a:lnTo>
                  <a:lnTo>
                    <a:pt x="282655" y="312062"/>
                  </a:lnTo>
                  <a:lnTo>
                    <a:pt x="319233" y="257124"/>
                  </a:lnTo>
                  <a:lnTo>
                    <a:pt x="345150" y="203042"/>
                  </a:lnTo>
                  <a:lnTo>
                    <a:pt x="350597" y="161286"/>
                  </a:lnTo>
                  <a:lnTo>
                    <a:pt x="344152" y="119279"/>
                  </a:lnTo>
                  <a:lnTo>
                    <a:pt x="326775" y="78366"/>
                  </a:lnTo>
                  <a:lnTo>
                    <a:pt x="299919" y="44667"/>
                  </a:lnTo>
                  <a:lnTo>
                    <a:pt x="269735" y="20514"/>
                  </a:lnTo>
                  <a:lnTo>
                    <a:pt x="249006" y="9897"/>
                  </a:lnTo>
                  <a:lnTo>
                    <a:pt x="212016" y="2933"/>
                  </a:lnTo>
                  <a:lnTo>
                    <a:pt x="177009" y="6458"/>
                  </a:lnTo>
                  <a:lnTo>
                    <a:pt x="164510" y="11839"/>
                  </a:lnTo>
                  <a:lnTo>
                    <a:pt x="154511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3305948" y="2768994"/>
              <a:ext cx="297886" cy="463255"/>
            </a:xfrm>
            <a:custGeom>
              <a:avLst/>
              <a:gdLst/>
              <a:ahLst/>
              <a:cxnLst/>
              <a:rect l="0" t="0" r="0" b="0"/>
              <a:pathLst>
                <a:path w="297886" h="463255">
                  <a:moveTo>
                    <a:pt x="200041" y="0"/>
                  </a:moveTo>
                  <a:lnTo>
                    <a:pt x="137761" y="16789"/>
                  </a:lnTo>
                  <a:lnTo>
                    <a:pt x="75434" y="26085"/>
                  </a:lnTo>
                  <a:lnTo>
                    <a:pt x="48217" y="41134"/>
                  </a:lnTo>
                  <a:lnTo>
                    <a:pt x="35858" y="56886"/>
                  </a:lnTo>
                  <a:lnTo>
                    <a:pt x="18391" y="95595"/>
                  </a:lnTo>
                  <a:lnTo>
                    <a:pt x="17142" y="119306"/>
                  </a:lnTo>
                  <a:lnTo>
                    <a:pt x="25873" y="172656"/>
                  </a:lnTo>
                  <a:lnTo>
                    <a:pt x="35482" y="208695"/>
                  </a:lnTo>
                  <a:lnTo>
                    <a:pt x="40032" y="214000"/>
                  </a:lnTo>
                  <a:lnTo>
                    <a:pt x="45405" y="215196"/>
                  </a:lnTo>
                  <a:lnTo>
                    <a:pt x="51327" y="213654"/>
                  </a:lnTo>
                  <a:lnTo>
                    <a:pt x="64146" y="202582"/>
                  </a:lnTo>
                  <a:lnTo>
                    <a:pt x="91439" y="172468"/>
                  </a:lnTo>
                  <a:lnTo>
                    <a:pt x="117950" y="156647"/>
                  </a:lnTo>
                  <a:lnTo>
                    <a:pt x="140940" y="154629"/>
                  </a:lnTo>
                  <a:lnTo>
                    <a:pt x="165585" y="158801"/>
                  </a:lnTo>
                  <a:lnTo>
                    <a:pt x="199191" y="175474"/>
                  </a:lnTo>
                  <a:lnTo>
                    <a:pt x="261968" y="232243"/>
                  </a:lnTo>
                  <a:lnTo>
                    <a:pt x="290739" y="273863"/>
                  </a:lnTo>
                  <a:lnTo>
                    <a:pt x="295601" y="284351"/>
                  </a:lnTo>
                  <a:lnTo>
                    <a:pt x="297885" y="311602"/>
                  </a:lnTo>
                  <a:lnTo>
                    <a:pt x="296856" y="327058"/>
                  </a:lnTo>
                  <a:lnTo>
                    <a:pt x="286354" y="350470"/>
                  </a:lnTo>
                  <a:lnTo>
                    <a:pt x="227766" y="410878"/>
                  </a:lnTo>
                  <a:lnTo>
                    <a:pt x="201835" y="429447"/>
                  </a:lnTo>
                  <a:lnTo>
                    <a:pt x="138724" y="455019"/>
                  </a:lnTo>
                  <a:lnTo>
                    <a:pt x="77142" y="461627"/>
                  </a:lnTo>
                  <a:lnTo>
                    <a:pt x="17317" y="462933"/>
                  </a:lnTo>
                  <a:lnTo>
                    <a:pt x="0" y="46325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1444289" y="2495253"/>
              <a:ext cx="2647121" cy="976996"/>
            </a:xfrm>
            <a:custGeom>
              <a:avLst/>
              <a:gdLst/>
              <a:ahLst/>
              <a:cxnLst/>
              <a:rect l="0" t="0" r="0" b="0"/>
              <a:pathLst>
                <a:path w="2647121" h="976996">
                  <a:moveTo>
                    <a:pt x="1398405" y="0"/>
                  </a:moveTo>
                  <a:lnTo>
                    <a:pt x="1339788" y="0"/>
                  </a:lnTo>
                  <a:lnTo>
                    <a:pt x="1277209" y="0"/>
                  </a:lnTo>
                  <a:lnTo>
                    <a:pt x="1225884" y="1170"/>
                  </a:lnTo>
                  <a:lnTo>
                    <a:pt x="1173632" y="8406"/>
                  </a:lnTo>
                  <a:lnTo>
                    <a:pt x="1119936" y="16789"/>
                  </a:lnTo>
                  <a:lnTo>
                    <a:pt x="1060092" y="20963"/>
                  </a:lnTo>
                  <a:lnTo>
                    <a:pt x="997907" y="29088"/>
                  </a:lnTo>
                  <a:lnTo>
                    <a:pt x="935028" y="38905"/>
                  </a:lnTo>
                  <a:lnTo>
                    <a:pt x="871944" y="49222"/>
                  </a:lnTo>
                  <a:lnTo>
                    <a:pt x="829850" y="56192"/>
                  </a:lnTo>
                  <a:lnTo>
                    <a:pt x="784625" y="66309"/>
                  </a:lnTo>
                  <a:lnTo>
                    <a:pt x="738399" y="77434"/>
                  </a:lnTo>
                  <a:lnTo>
                    <a:pt x="694458" y="86278"/>
                  </a:lnTo>
                  <a:lnTo>
                    <a:pt x="648412" y="97228"/>
                  </a:lnTo>
                  <a:lnTo>
                    <a:pt x="600651" y="111063"/>
                  </a:lnTo>
                  <a:lnTo>
                    <a:pt x="552128" y="128910"/>
                  </a:lnTo>
                  <a:lnTo>
                    <a:pt x="503266" y="145421"/>
                  </a:lnTo>
                  <a:lnTo>
                    <a:pt x="455423" y="161728"/>
                  </a:lnTo>
                  <a:lnTo>
                    <a:pt x="410763" y="180674"/>
                  </a:lnTo>
                  <a:lnTo>
                    <a:pt x="367517" y="200793"/>
                  </a:lnTo>
                  <a:lnTo>
                    <a:pt x="324901" y="221433"/>
                  </a:lnTo>
                  <a:lnTo>
                    <a:pt x="262616" y="252783"/>
                  </a:lnTo>
                  <a:lnTo>
                    <a:pt x="207767" y="284299"/>
                  </a:lnTo>
                  <a:lnTo>
                    <a:pt x="160190" y="317034"/>
                  </a:lnTo>
                  <a:lnTo>
                    <a:pt x="98543" y="366304"/>
                  </a:lnTo>
                  <a:lnTo>
                    <a:pt x="66086" y="402553"/>
                  </a:lnTo>
                  <a:lnTo>
                    <a:pt x="34158" y="456723"/>
                  </a:lnTo>
                  <a:lnTo>
                    <a:pt x="7661" y="505248"/>
                  </a:lnTo>
                  <a:lnTo>
                    <a:pt x="0" y="564919"/>
                  </a:lnTo>
                  <a:lnTo>
                    <a:pt x="1292" y="600856"/>
                  </a:lnTo>
                  <a:lnTo>
                    <a:pt x="18066" y="658934"/>
                  </a:lnTo>
                  <a:lnTo>
                    <a:pt x="38581" y="704548"/>
                  </a:lnTo>
                  <a:lnTo>
                    <a:pt x="73568" y="746184"/>
                  </a:lnTo>
                  <a:lnTo>
                    <a:pt x="135139" y="799957"/>
                  </a:lnTo>
                  <a:lnTo>
                    <a:pt x="193237" y="838281"/>
                  </a:lnTo>
                  <a:lnTo>
                    <a:pt x="247704" y="866750"/>
                  </a:lnTo>
                  <a:lnTo>
                    <a:pt x="303523" y="891784"/>
                  </a:lnTo>
                  <a:lnTo>
                    <a:pt x="365199" y="913930"/>
                  </a:lnTo>
                  <a:lnTo>
                    <a:pt x="416366" y="928370"/>
                  </a:lnTo>
                  <a:lnTo>
                    <a:pt x="468572" y="940059"/>
                  </a:lnTo>
                  <a:lnTo>
                    <a:pt x="526674" y="950930"/>
                  </a:lnTo>
                  <a:lnTo>
                    <a:pt x="582754" y="961560"/>
                  </a:lnTo>
                  <a:lnTo>
                    <a:pt x="642004" y="966530"/>
                  </a:lnTo>
                  <a:lnTo>
                    <a:pt x="698424" y="968002"/>
                  </a:lnTo>
                  <a:lnTo>
                    <a:pt x="757775" y="968439"/>
                  </a:lnTo>
                  <a:lnTo>
                    <a:pt x="819814" y="974157"/>
                  </a:lnTo>
                  <a:lnTo>
                    <a:pt x="864783" y="976931"/>
                  </a:lnTo>
                  <a:lnTo>
                    <a:pt x="910895" y="976995"/>
                  </a:lnTo>
                  <a:lnTo>
                    <a:pt x="954787" y="973123"/>
                  </a:lnTo>
                  <a:lnTo>
                    <a:pt x="1000810" y="970623"/>
                  </a:lnTo>
                  <a:lnTo>
                    <a:pt x="1048561" y="969511"/>
                  </a:lnTo>
                  <a:lnTo>
                    <a:pt x="1097079" y="969018"/>
                  </a:lnTo>
                  <a:lnTo>
                    <a:pt x="1145939" y="968798"/>
                  </a:lnTo>
                  <a:lnTo>
                    <a:pt x="1194951" y="967530"/>
                  </a:lnTo>
                  <a:lnTo>
                    <a:pt x="1244030" y="963068"/>
                  </a:lnTo>
                  <a:lnTo>
                    <a:pt x="1290020" y="960305"/>
                  </a:lnTo>
                  <a:lnTo>
                    <a:pt x="1335026" y="959076"/>
                  </a:lnTo>
                  <a:lnTo>
                    <a:pt x="1382325" y="958530"/>
                  </a:lnTo>
                  <a:lnTo>
                    <a:pt x="1430643" y="955168"/>
                  </a:lnTo>
                  <a:lnTo>
                    <a:pt x="1479413" y="950944"/>
                  </a:lnTo>
                  <a:lnTo>
                    <a:pt x="1528385" y="949067"/>
                  </a:lnTo>
                  <a:lnTo>
                    <a:pt x="1577446" y="945113"/>
                  </a:lnTo>
                  <a:lnTo>
                    <a:pt x="1626547" y="940626"/>
                  </a:lnTo>
                  <a:lnTo>
                    <a:pt x="1675667" y="938632"/>
                  </a:lnTo>
                  <a:lnTo>
                    <a:pt x="1721673" y="934626"/>
                  </a:lnTo>
                  <a:lnTo>
                    <a:pt x="1765518" y="928946"/>
                  </a:lnTo>
                  <a:lnTo>
                    <a:pt x="1808401" y="922523"/>
                  </a:lnTo>
                  <a:lnTo>
                    <a:pt x="1853976" y="915768"/>
                  </a:lnTo>
                  <a:lnTo>
                    <a:pt x="1899189" y="910037"/>
                  </a:lnTo>
                  <a:lnTo>
                    <a:pt x="1958697" y="905640"/>
                  </a:lnTo>
                  <a:lnTo>
                    <a:pt x="2020262" y="897448"/>
                  </a:lnTo>
                  <a:lnTo>
                    <a:pt x="2081788" y="886443"/>
                  </a:lnTo>
                  <a:lnTo>
                    <a:pt x="2137582" y="870053"/>
                  </a:lnTo>
                  <a:lnTo>
                    <a:pt x="2191158" y="857268"/>
                  </a:lnTo>
                  <a:lnTo>
                    <a:pt x="2242908" y="844902"/>
                  </a:lnTo>
                  <a:lnTo>
                    <a:pt x="2306028" y="823474"/>
                  </a:lnTo>
                  <a:lnTo>
                    <a:pt x="2363296" y="802041"/>
                  </a:lnTo>
                  <a:lnTo>
                    <a:pt x="2416809" y="782512"/>
                  </a:lnTo>
                  <a:lnTo>
                    <a:pt x="2469320" y="757338"/>
                  </a:lnTo>
                  <a:lnTo>
                    <a:pt x="2524560" y="721693"/>
                  </a:lnTo>
                  <a:lnTo>
                    <a:pt x="2587178" y="660821"/>
                  </a:lnTo>
                  <a:lnTo>
                    <a:pt x="2623096" y="609158"/>
                  </a:lnTo>
                  <a:lnTo>
                    <a:pt x="2637203" y="583862"/>
                  </a:lnTo>
                  <a:lnTo>
                    <a:pt x="2647120" y="532135"/>
                  </a:lnTo>
                  <a:lnTo>
                    <a:pt x="2644470" y="489123"/>
                  </a:lnTo>
                  <a:lnTo>
                    <a:pt x="2624688" y="428677"/>
                  </a:lnTo>
                  <a:lnTo>
                    <a:pt x="2596955" y="369490"/>
                  </a:lnTo>
                  <a:lnTo>
                    <a:pt x="2573974" y="337206"/>
                  </a:lnTo>
                  <a:lnTo>
                    <a:pt x="2514108" y="282832"/>
                  </a:lnTo>
                  <a:lnTo>
                    <a:pt x="2463843" y="249108"/>
                  </a:lnTo>
                  <a:lnTo>
                    <a:pt x="2405735" y="209864"/>
                  </a:lnTo>
                  <a:lnTo>
                    <a:pt x="2355489" y="181895"/>
                  </a:lnTo>
                  <a:lnTo>
                    <a:pt x="2303557" y="158790"/>
                  </a:lnTo>
                  <a:lnTo>
                    <a:pt x="2248005" y="137126"/>
                  </a:lnTo>
                  <a:lnTo>
                    <a:pt x="2187092" y="119009"/>
                  </a:lnTo>
                  <a:lnTo>
                    <a:pt x="2124590" y="103113"/>
                  </a:lnTo>
                  <a:lnTo>
                    <a:pt x="2081462" y="91452"/>
                  </a:lnTo>
                  <a:lnTo>
                    <a:pt x="2034999" y="82369"/>
                  </a:lnTo>
                  <a:lnTo>
                    <a:pt x="1987052" y="74434"/>
                  </a:lnTo>
                  <a:lnTo>
                    <a:pt x="1938446" y="67007"/>
                  </a:lnTo>
                  <a:lnTo>
                    <a:pt x="1889547" y="59807"/>
                  </a:lnTo>
                  <a:lnTo>
                    <a:pt x="1837399" y="52707"/>
                  </a:lnTo>
                  <a:lnTo>
                    <a:pt x="1783026" y="46822"/>
                  </a:lnTo>
                  <a:lnTo>
                    <a:pt x="1727665" y="44207"/>
                  </a:lnTo>
                  <a:lnTo>
                    <a:pt x="1671865" y="39925"/>
                  </a:lnTo>
                  <a:lnTo>
                    <a:pt x="1614699" y="36462"/>
                  </a:lnTo>
                  <a:lnTo>
                    <a:pt x="1554197" y="38822"/>
                  </a:lnTo>
                  <a:lnTo>
                    <a:pt x="1492212" y="40651"/>
                  </a:lnTo>
                  <a:lnTo>
                    <a:pt x="1429569" y="42634"/>
                  </a:lnTo>
                  <a:lnTo>
                    <a:pt x="1366632" y="47415"/>
                  </a:lnTo>
                  <a:lnTo>
                    <a:pt x="1303565" y="53439"/>
                  </a:lnTo>
                  <a:lnTo>
                    <a:pt x="1242780" y="60016"/>
                  </a:lnTo>
                  <a:lnTo>
                    <a:pt x="1188468" y="66838"/>
                  </a:lnTo>
                  <a:lnTo>
                    <a:pt x="1143273" y="73770"/>
                  </a:lnTo>
                  <a:lnTo>
                    <a:pt x="1082550" y="842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" name="Group 46"/>
          <p:cNvGrpSpPr/>
          <p:nvPr/>
        </p:nvGrpSpPr>
        <p:grpSpPr>
          <a:xfrm>
            <a:off x="457155" y="431668"/>
            <a:ext cx="9597561" cy="958094"/>
            <a:chOff x="457155" y="431668"/>
            <a:chExt cx="9597561" cy="958094"/>
          </a:xfrm>
        </p:grpSpPr>
        <p:sp>
          <p:nvSpPr>
            <p:cNvPr id="2" name="Freeform 1"/>
            <p:cNvSpPr/>
            <p:nvPr/>
          </p:nvSpPr>
          <p:spPr>
            <a:xfrm>
              <a:off x="694880" y="694880"/>
              <a:ext cx="21058" cy="284271"/>
            </a:xfrm>
            <a:custGeom>
              <a:avLst/>
              <a:gdLst/>
              <a:ahLst/>
              <a:cxnLst/>
              <a:rect l="0" t="0" r="0" b="0"/>
              <a:pathLst>
                <a:path w="21058" h="284271">
                  <a:moveTo>
                    <a:pt x="0" y="0"/>
                  </a:moveTo>
                  <a:lnTo>
                    <a:pt x="0" y="14602"/>
                  </a:lnTo>
                  <a:lnTo>
                    <a:pt x="0" y="27873"/>
                  </a:lnTo>
                  <a:lnTo>
                    <a:pt x="5" y="41079"/>
                  </a:lnTo>
                  <a:lnTo>
                    <a:pt x="178" y="54594"/>
                  </a:lnTo>
                  <a:lnTo>
                    <a:pt x="826" y="68751"/>
                  </a:lnTo>
                  <a:lnTo>
                    <a:pt x="2075" y="83653"/>
                  </a:lnTo>
                  <a:lnTo>
                    <a:pt x="3727" y="99072"/>
                  </a:lnTo>
                  <a:lnTo>
                    <a:pt x="5376" y="114569"/>
                  </a:lnTo>
                  <a:lnTo>
                    <a:pt x="6778" y="129880"/>
                  </a:lnTo>
                  <a:lnTo>
                    <a:pt x="7871" y="144923"/>
                  </a:lnTo>
                  <a:lnTo>
                    <a:pt x="8679" y="159710"/>
                  </a:lnTo>
                  <a:lnTo>
                    <a:pt x="9262" y="174281"/>
                  </a:lnTo>
                  <a:lnTo>
                    <a:pt x="9840" y="188524"/>
                  </a:lnTo>
                  <a:lnTo>
                    <a:pt x="10767" y="202175"/>
                  </a:lnTo>
                  <a:lnTo>
                    <a:pt x="12207" y="215134"/>
                  </a:lnTo>
                  <a:lnTo>
                    <a:pt x="13999" y="227394"/>
                  </a:lnTo>
                  <a:lnTo>
                    <a:pt x="15927" y="240365"/>
                  </a:lnTo>
                  <a:lnTo>
                    <a:pt x="18165" y="257423"/>
                  </a:lnTo>
                  <a:lnTo>
                    <a:pt x="21057" y="2842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457155" y="528072"/>
              <a:ext cx="581391" cy="551904"/>
            </a:xfrm>
            <a:custGeom>
              <a:avLst/>
              <a:gdLst/>
              <a:ahLst/>
              <a:cxnLst/>
              <a:rect l="0" t="0" r="0" b="0"/>
              <a:pathLst>
                <a:path w="581391" h="551904">
                  <a:moveTo>
                    <a:pt x="300896" y="19409"/>
                  </a:moveTo>
                  <a:lnTo>
                    <a:pt x="292223" y="20860"/>
                  </a:lnTo>
                  <a:lnTo>
                    <a:pt x="279875" y="23120"/>
                  </a:lnTo>
                  <a:lnTo>
                    <a:pt x="265697" y="26239"/>
                  </a:lnTo>
                  <a:lnTo>
                    <a:pt x="250443" y="30241"/>
                  </a:lnTo>
                  <a:lnTo>
                    <a:pt x="234803" y="34862"/>
                  </a:lnTo>
                  <a:lnTo>
                    <a:pt x="219618" y="39640"/>
                  </a:lnTo>
                  <a:lnTo>
                    <a:pt x="205292" y="44294"/>
                  </a:lnTo>
                  <a:lnTo>
                    <a:pt x="191539" y="48889"/>
                  </a:lnTo>
                  <a:lnTo>
                    <a:pt x="177617" y="53732"/>
                  </a:lnTo>
                  <a:lnTo>
                    <a:pt x="163110" y="58990"/>
                  </a:lnTo>
                  <a:lnTo>
                    <a:pt x="148415" y="64674"/>
                  </a:lnTo>
                  <a:lnTo>
                    <a:pt x="134528" y="70723"/>
                  </a:lnTo>
                  <a:lnTo>
                    <a:pt x="121958" y="77063"/>
                  </a:lnTo>
                  <a:lnTo>
                    <a:pt x="110569" y="83950"/>
                  </a:lnTo>
                  <a:lnTo>
                    <a:pt x="99851" y="91937"/>
                  </a:lnTo>
                  <a:lnTo>
                    <a:pt x="89425" y="101238"/>
                  </a:lnTo>
                  <a:lnTo>
                    <a:pt x="79252" y="111757"/>
                  </a:lnTo>
                  <a:lnTo>
                    <a:pt x="69554" y="123266"/>
                  </a:lnTo>
                  <a:lnTo>
                    <a:pt x="60430" y="135533"/>
                  </a:lnTo>
                  <a:lnTo>
                    <a:pt x="51843" y="148515"/>
                  </a:lnTo>
                  <a:lnTo>
                    <a:pt x="43695" y="162361"/>
                  </a:lnTo>
                  <a:lnTo>
                    <a:pt x="35887" y="177076"/>
                  </a:lnTo>
                  <a:lnTo>
                    <a:pt x="28491" y="192380"/>
                  </a:lnTo>
                  <a:lnTo>
                    <a:pt x="21744" y="207807"/>
                  </a:lnTo>
                  <a:lnTo>
                    <a:pt x="15727" y="223077"/>
                  </a:lnTo>
                  <a:lnTo>
                    <a:pt x="10533" y="238264"/>
                  </a:lnTo>
                  <a:lnTo>
                    <a:pt x="6343" y="253680"/>
                  </a:lnTo>
                  <a:lnTo>
                    <a:pt x="3159" y="269497"/>
                  </a:lnTo>
                  <a:lnTo>
                    <a:pt x="1004" y="285730"/>
                  </a:lnTo>
                  <a:lnTo>
                    <a:pt x="0" y="302321"/>
                  </a:lnTo>
                  <a:lnTo>
                    <a:pt x="105" y="319185"/>
                  </a:lnTo>
                  <a:lnTo>
                    <a:pt x="1310" y="336088"/>
                  </a:lnTo>
                  <a:lnTo>
                    <a:pt x="3714" y="352663"/>
                  </a:lnTo>
                  <a:lnTo>
                    <a:pt x="7261" y="368737"/>
                  </a:lnTo>
                  <a:lnTo>
                    <a:pt x="11930" y="384309"/>
                  </a:lnTo>
                  <a:lnTo>
                    <a:pt x="17813" y="399459"/>
                  </a:lnTo>
                  <a:lnTo>
                    <a:pt x="24845" y="414278"/>
                  </a:lnTo>
                  <a:lnTo>
                    <a:pt x="32837" y="428688"/>
                  </a:lnTo>
                  <a:lnTo>
                    <a:pt x="41572" y="442453"/>
                  </a:lnTo>
                  <a:lnTo>
                    <a:pt x="50859" y="455488"/>
                  </a:lnTo>
                  <a:lnTo>
                    <a:pt x="60704" y="467700"/>
                  </a:lnTo>
                  <a:lnTo>
                    <a:pt x="71298" y="478910"/>
                  </a:lnTo>
                  <a:lnTo>
                    <a:pt x="82684" y="489117"/>
                  </a:lnTo>
                  <a:lnTo>
                    <a:pt x="94772" y="498463"/>
                  </a:lnTo>
                  <a:lnTo>
                    <a:pt x="107418" y="507135"/>
                  </a:lnTo>
                  <a:lnTo>
                    <a:pt x="120487" y="515302"/>
                  </a:lnTo>
                  <a:lnTo>
                    <a:pt x="134026" y="522941"/>
                  </a:lnTo>
                  <a:lnTo>
                    <a:pt x="148254" y="529853"/>
                  </a:lnTo>
                  <a:lnTo>
                    <a:pt x="163234" y="535981"/>
                  </a:lnTo>
                  <a:lnTo>
                    <a:pt x="178887" y="541249"/>
                  </a:lnTo>
                  <a:lnTo>
                    <a:pt x="195080" y="545489"/>
                  </a:lnTo>
                  <a:lnTo>
                    <a:pt x="211675" y="548706"/>
                  </a:lnTo>
                  <a:lnTo>
                    <a:pt x="228395" y="550883"/>
                  </a:lnTo>
                  <a:lnTo>
                    <a:pt x="244846" y="551903"/>
                  </a:lnTo>
                  <a:lnTo>
                    <a:pt x="260832" y="551812"/>
                  </a:lnTo>
                  <a:lnTo>
                    <a:pt x="276176" y="550787"/>
                  </a:lnTo>
                  <a:lnTo>
                    <a:pt x="290640" y="549035"/>
                  </a:lnTo>
                  <a:lnTo>
                    <a:pt x="304190" y="546740"/>
                  </a:lnTo>
                  <a:lnTo>
                    <a:pt x="317105" y="543725"/>
                  </a:lnTo>
                  <a:lnTo>
                    <a:pt x="329858" y="539492"/>
                  </a:lnTo>
                  <a:lnTo>
                    <a:pt x="342741" y="533864"/>
                  </a:lnTo>
                  <a:lnTo>
                    <a:pt x="355853" y="526965"/>
                  </a:lnTo>
                  <a:lnTo>
                    <a:pt x="369197" y="519038"/>
                  </a:lnTo>
                  <a:lnTo>
                    <a:pt x="382733" y="510335"/>
                  </a:lnTo>
                  <a:lnTo>
                    <a:pt x="396417" y="501067"/>
                  </a:lnTo>
                  <a:lnTo>
                    <a:pt x="410209" y="491402"/>
                  </a:lnTo>
                  <a:lnTo>
                    <a:pt x="424070" y="481464"/>
                  </a:lnTo>
                  <a:lnTo>
                    <a:pt x="437648" y="471505"/>
                  </a:lnTo>
                  <a:lnTo>
                    <a:pt x="450312" y="461891"/>
                  </a:lnTo>
                  <a:lnTo>
                    <a:pt x="461791" y="452781"/>
                  </a:lnTo>
                  <a:lnTo>
                    <a:pt x="472143" y="443680"/>
                  </a:lnTo>
                  <a:lnTo>
                    <a:pt x="481564" y="433583"/>
                  </a:lnTo>
                  <a:lnTo>
                    <a:pt x="490275" y="422018"/>
                  </a:lnTo>
                  <a:lnTo>
                    <a:pt x="498465" y="409486"/>
                  </a:lnTo>
                  <a:lnTo>
                    <a:pt x="506287" y="397141"/>
                  </a:lnTo>
                  <a:lnTo>
                    <a:pt x="513852" y="385641"/>
                  </a:lnTo>
                  <a:lnTo>
                    <a:pt x="521241" y="374649"/>
                  </a:lnTo>
                  <a:lnTo>
                    <a:pt x="528509" y="363143"/>
                  </a:lnTo>
                  <a:lnTo>
                    <a:pt x="535690" y="350555"/>
                  </a:lnTo>
                  <a:lnTo>
                    <a:pt x="542648" y="336964"/>
                  </a:lnTo>
                  <a:lnTo>
                    <a:pt x="549094" y="322830"/>
                  </a:lnTo>
                  <a:lnTo>
                    <a:pt x="554910" y="308503"/>
                  </a:lnTo>
                  <a:lnTo>
                    <a:pt x="560137" y="294322"/>
                  </a:lnTo>
                  <a:lnTo>
                    <a:pt x="564882" y="280661"/>
                  </a:lnTo>
                  <a:lnTo>
                    <a:pt x="569255" y="267661"/>
                  </a:lnTo>
                  <a:lnTo>
                    <a:pt x="573193" y="255119"/>
                  </a:lnTo>
                  <a:lnTo>
                    <a:pt x="576466" y="242618"/>
                  </a:lnTo>
                  <a:lnTo>
                    <a:pt x="578997" y="229909"/>
                  </a:lnTo>
                  <a:lnTo>
                    <a:pt x="580698" y="217083"/>
                  </a:lnTo>
                  <a:lnTo>
                    <a:pt x="581390" y="204465"/>
                  </a:lnTo>
                  <a:lnTo>
                    <a:pt x="581076" y="192229"/>
                  </a:lnTo>
                  <a:lnTo>
                    <a:pt x="579899" y="180232"/>
                  </a:lnTo>
                  <a:lnTo>
                    <a:pt x="578046" y="168110"/>
                  </a:lnTo>
                  <a:lnTo>
                    <a:pt x="575686" y="155667"/>
                  </a:lnTo>
                  <a:lnTo>
                    <a:pt x="572798" y="143192"/>
                  </a:lnTo>
                  <a:lnTo>
                    <a:pt x="569183" y="131343"/>
                  </a:lnTo>
                  <a:lnTo>
                    <a:pt x="564783" y="120442"/>
                  </a:lnTo>
                  <a:lnTo>
                    <a:pt x="559523" y="110325"/>
                  </a:lnTo>
                  <a:lnTo>
                    <a:pt x="553235" y="100537"/>
                  </a:lnTo>
                  <a:lnTo>
                    <a:pt x="545923" y="90766"/>
                  </a:lnTo>
                  <a:lnTo>
                    <a:pt x="537572" y="80880"/>
                  </a:lnTo>
                  <a:lnTo>
                    <a:pt x="528063" y="70850"/>
                  </a:lnTo>
                  <a:lnTo>
                    <a:pt x="517449" y="60698"/>
                  </a:lnTo>
                  <a:lnTo>
                    <a:pt x="506067" y="50776"/>
                  </a:lnTo>
                  <a:lnTo>
                    <a:pt x="494436" y="41727"/>
                  </a:lnTo>
                  <a:lnTo>
                    <a:pt x="482874" y="33831"/>
                  </a:lnTo>
                  <a:lnTo>
                    <a:pt x="471502" y="27040"/>
                  </a:lnTo>
                  <a:lnTo>
                    <a:pt x="460334" y="21163"/>
                  </a:lnTo>
                  <a:lnTo>
                    <a:pt x="449326" y="15991"/>
                  </a:lnTo>
                  <a:lnTo>
                    <a:pt x="437950" y="11498"/>
                  </a:lnTo>
                  <a:lnTo>
                    <a:pt x="425247" y="7845"/>
                  </a:lnTo>
                  <a:lnTo>
                    <a:pt x="410797" y="5050"/>
                  </a:lnTo>
                  <a:lnTo>
                    <a:pt x="394512" y="3001"/>
                  </a:lnTo>
                  <a:lnTo>
                    <a:pt x="376372" y="1543"/>
                  </a:lnTo>
                  <a:lnTo>
                    <a:pt x="356592" y="529"/>
                  </a:lnTo>
                  <a:lnTo>
                    <a:pt x="336141" y="0"/>
                  </a:lnTo>
                  <a:lnTo>
                    <a:pt x="316574" y="169"/>
                  </a:lnTo>
                  <a:lnTo>
                    <a:pt x="298686" y="1097"/>
                  </a:lnTo>
                  <a:lnTo>
                    <a:pt x="282561" y="2703"/>
                  </a:lnTo>
                  <a:lnTo>
                    <a:pt x="267956" y="4852"/>
                  </a:lnTo>
                  <a:lnTo>
                    <a:pt x="254532" y="7414"/>
                  </a:lnTo>
                  <a:lnTo>
                    <a:pt x="241819" y="10439"/>
                  </a:lnTo>
                  <a:lnTo>
                    <a:pt x="229259" y="14147"/>
                  </a:lnTo>
                  <a:lnTo>
                    <a:pt x="216553" y="18596"/>
                  </a:lnTo>
                  <a:lnTo>
                    <a:pt x="204205" y="23399"/>
                  </a:lnTo>
                  <a:lnTo>
                    <a:pt x="192203" y="28290"/>
                  </a:lnTo>
                  <a:lnTo>
                    <a:pt x="179486" y="33696"/>
                  </a:lnTo>
                  <a:lnTo>
                    <a:pt x="164026" y="4046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253026" y="431668"/>
              <a:ext cx="305192" cy="646745"/>
            </a:xfrm>
            <a:custGeom>
              <a:avLst/>
              <a:gdLst/>
              <a:ahLst/>
              <a:cxnLst/>
              <a:rect l="0" t="0" r="0" b="0"/>
              <a:pathLst>
                <a:path w="305192" h="646745">
                  <a:moveTo>
                    <a:pt x="20922" y="189513"/>
                  </a:moveTo>
                  <a:lnTo>
                    <a:pt x="18055" y="201248"/>
                  </a:lnTo>
                  <a:lnTo>
                    <a:pt x="15913" y="212377"/>
                  </a:lnTo>
                  <a:lnTo>
                    <a:pt x="14310" y="223975"/>
                  </a:lnTo>
                  <a:lnTo>
                    <a:pt x="13129" y="236136"/>
                  </a:lnTo>
                  <a:lnTo>
                    <a:pt x="12281" y="248796"/>
                  </a:lnTo>
                  <a:lnTo>
                    <a:pt x="11679" y="261848"/>
                  </a:lnTo>
                  <a:lnTo>
                    <a:pt x="11092" y="275027"/>
                  </a:lnTo>
                  <a:lnTo>
                    <a:pt x="10159" y="287944"/>
                  </a:lnTo>
                  <a:lnTo>
                    <a:pt x="8717" y="300424"/>
                  </a:lnTo>
                  <a:lnTo>
                    <a:pt x="6934" y="313109"/>
                  </a:lnTo>
                  <a:lnTo>
                    <a:pt x="5197" y="327296"/>
                  </a:lnTo>
                  <a:lnTo>
                    <a:pt x="3740" y="343578"/>
                  </a:lnTo>
                  <a:lnTo>
                    <a:pt x="2780" y="361414"/>
                  </a:lnTo>
                  <a:lnTo>
                    <a:pt x="2594" y="379544"/>
                  </a:lnTo>
                  <a:lnTo>
                    <a:pt x="3251" y="397196"/>
                  </a:lnTo>
                  <a:lnTo>
                    <a:pt x="4660" y="414606"/>
                  </a:lnTo>
                  <a:lnTo>
                    <a:pt x="6669" y="432720"/>
                  </a:lnTo>
                  <a:lnTo>
                    <a:pt x="9124" y="452043"/>
                  </a:lnTo>
                  <a:lnTo>
                    <a:pt x="11736" y="472291"/>
                  </a:lnTo>
                  <a:lnTo>
                    <a:pt x="14102" y="492669"/>
                  </a:lnTo>
                  <a:lnTo>
                    <a:pt x="16022" y="512684"/>
                  </a:lnTo>
                  <a:lnTo>
                    <a:pt x="17480" y="532347"/>
                  </a:lnTo>
                  <a:lnTo>
                    <a:pt x="18540" y="551989"/>
                  </a:lnTo>
                  <a:lnTo>
                    <a:pt x="19291" y="571820"/>
                  </a:lnTo>
                  <a:lnTo>
                    <a:pt x="19813" y="591577"/>
                  </a:lnTo>
                  <a:lnTo>
                    <a:pt x="20172" y="610630"/>
                  </a:lnTo>
                  <a:lnTo>
                    <a:pt x="20417" y="628576"/>
                  </a:lnTo>
                  <a:lnTo>
                    <a:pt x="20594" y="642057"/>
                  </a:lnTo>
                  <a:lnTo>
                    <a:pt x="20726" y="646744"/>
                  </a:lnTo>
                  <a:lnTo>
                    <a:pt x="20805" y="643796"/>
                  </a:lnTo>
                  <a:lnTo>
                    <a:pt x="20680" y="635949"/>
                  </a:lnTo>
                  <a:lnTo>
                    <a:pt x="20059" y="625692"/>
                  </a:lnTo>
                  <a:lnTo>
                    <a:pt x="18826" y="614505"/>
                  </a:lnTo>
                  <a:lnTo>
                    <a:pt x="17182" y="602770"/>
                  </a:lnTo>
                  <a:lnTo>
                    <a:pt x="15538" y="590155"/>
                  </a:lnTo>
                  <a:lnTo>
                    <a:pt x="14134" y="576492"/>
                  </a:lnTo>
                  <a:lnTo>
                    <a:pt x="12870" y="562011"/>
                  </a:lnTo>
                  <a:lnTo>
                    <a:pt x="11415" y="547195"/>
                  </a:lnTo>
                  <a:lnTo>
                    <a:pt x="9589" y="532357"/>
                  </a:lnTo>
                  <a:lnTo>
                    <a:pt x="7532" y="517305"/>
                  </a:lnTo>
                  <a:lnTo>
                    <a:pt x="5604" y="501453"/>
                  </a:lnTo>
                  <a:lnTo>
                    <a:pt x="4011" y="484532"/>
                  </a:lnTo>
                  <a:lnTo>
                    <a:pt x="2788" y="466745"/>
                  </a:lnTo>
                  <a:lnTo>
                    <a:pt x="1893" y="448572"/>
                  </a:lnTo>
                  <a:lnTo>
                    <a:pt x="1256" y="430345"/>
                  </a:lnTo>
                  <a:lnTo>
                    <a:pt x="811" y="412207"/>
                  </a:lnTo>
                  <a:lnTo>
                    <a:pt x="505" y="394196"/>
                  </a:lnTo>
                  <a:lnTo>
                    <a:pt x="296" y="376305"/>
                  </a:lnTo>
                  <a:lnTo>
                    <a:pt x="155" y="358511"/>
                  </a:lnTo>
                  <a:lnTo>
                    <a:pt x="59" y="340791"/>
                  </a:lnTo>
                  <a:lnTo>
                    <a:pt x="0" y="323133"/>
                  </a:lnTo>
                  <a:lnTo>
                    <a:pt x="129" y="305850"/>
                  </a:lnTo>
                  <a:lnTo>
                    <a:pt x="749" y="289544"/>
                  </a:lnTo>
                  <a:lnTo>
                    <a:pt x="1978" y="274461"/>
                  </a:lnTo>
                  <a:lnTo>
                    <a:pt x="3618" y="260366"/>
                  </a:lnTo>
                  <a:lnTo>
                    <a:pt x="5257" y="246747"/>
                  </a:lnTo>
                  <a:lnTo>
                    <a:pt x="6663" y="233251"/>
                  </a:lnTo>
                  <a:lnTo>
                    <a:pt x="8098" y="219880"/>
                  </a:lnTo>
                  <a:lnTo>
                    <a:pt x="10200" y="206888"/>
                  </a:lnTo>
                  <a:lnTo>
                    <a:pt x="13283" y="194407"/>
                  </a:lnTo>
                  <a:lnTo>
                    <a:pt x="17338" y="182584"/>
                  </a:lnTo>
                  <a:lnTo>
                    <a:pt x="22210" y="171644"/>
                  </a:lnTo>
                  <a:lnTo>
                    <a:pt x="27717" y="161621"/>
                  </a:lnTo>
                  <a:lnTo>
                    <a:pt x="33856" y="152399"/>
                  </a:lnTo>
                  <a:lnTo>
                    <a:pt x="40800" y="143812"/>
                  </a:lnTo>
                  <a:lnTo>
                    <a:pt x="48581" y="135702"/>
                  </a:lnTo>
                  <a:lnTo>
                    <a:pt x="57092" y="128101"/>
                  </a:lnTo>
                  <a:lnTo>
                    <a:pt x="66183" y="121215"/>
                  </a:lnTo>
                  <a:lnTo>
                    <a:pt x="75703" y="115095"/>
                  </a:lnTo>
                  <a:lnTo>
                    <a:pt x="85366" y="109492"/>
                  </a:lnTo>
                  <a:lnTo>
                    <a:pt x="94774" y="103963"/>
                  </a:lnTo>
                  <a:lnTo>
                    <a:pt x="103737" y="98240"/>
                  </a:lnTo>
                  <a:lnTo>
                    <a:pt x="112569" y="92242"/>
                  </a:lnTo>
                  <a:lnTo>
                    <a:pt x="121952" y="85984"/>
                  </a:lnTo>
                  <a:lnTo>
                    <a:pt x="132234" y="79511"/>
                  </a:lnTo>
                  <a:lnTo>
                    <a:pt x="143429" y="72875"/>
                  </a:lnTo>
                  <a:lnTo>
                    <a:pt x="155402" y="66122"/>
                  </a:lnTo>
                  <a:lnTo>
                    <a:pt x="167980" y="59284"/>
                  </a:lnTo>
                  <a:lnTo>
                    <a:pt x="181002" y="52389"/>
                  </a:lnTo>
                  <a:lnTo>
                    <a:pt x="194342" y="45453"/>
                  </a:lnTo>
                  <a:lnTo>
                    <a:pt x="207900" y="38495"/>
                  </a:lnTo>
                  <a:lnTo>
                    <a:pt x="221444" y="31687"/>
                  </a:lnTo>
                  <a:lnTo>
                    <a:pt x="234617" y="25341"/>
                  </a:lnTo>
                  <a:lnTo>
                    <a:pt x="247246" y="19597"/>
                  </a:lnTo>
                  <a:lnTo>
                    <a:pt x="259084" y="14572"/>
                  </a:lnTo>
                  <a:lnTo>
                    <a:pt x="270982" y="9958"/>
                  </a:lnTo>
                  <a:lnTo>
                    <a:pt x="285102" y="5350"/>
                  </a:lnTo>
                  <a:lnTo>
                    <a:pt x="305191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284476" y="831751"/>
              <a:ext cx="157929" cy="73700"/>
            </a:xfrm>
            <a:custGeom>
              <a:avLst/>
              <a:gdLst/>
              <a:ahLst/>
              <a:cxnLst/>
              <a:rect l="0" t="0" r="0" b="0"/>
              <a:pathLst>
                <a:path w="157929" h="73700">
                  <a:moveTo>
                    <a:pt x="157928" y="0"/>
                  </a:moveTo>
                  <a:lnTo>
                    <a:pt x="149126" y="2934"/>
                  </a:lnTo>
                  <a:lnTo>
                    <a:pt x="140780" y="5716"/>
                  </a:lnTo>
                  <a:lnTo>
                    <a:pt x="132076" y="8615"/>
                  </a:lnTo>
                  <a:lnTo>
                    <a:pt x="122783" y="11656"/>
                  </a:lnTo>
                  <a:lnTo>
                    <a:pt x="112639" y="14821"/>
                  </a:lnTo>
                  <a:lnTo>
                    <a:pt x="101603" y="18089"/>
                  </a:lnTo>
                  <a:lnTo>
                    <a:pt x="90109" y="21600"/>
                  </a:lnTo>
                  <a:lnTo>
                    <a:pt x="78936" y="25640"/>
                  </a:lnTo>
                  <a:lnTo>
                    <a:pt x="68495" y="30317"/>
                  </a:lnTo>
                  <a:lnTo>
                    <a:pt x="58691" y="35425"/>
                  </a:lnTo>
                  <a:lnTo>
                    <a:pt x="49113" y="40545"/>
                  </a:lnTo>
                  <a:lnTo>
                    <a:pt x="39498" y="45433"/>
                  </a:lnTo>
                  <a:lnTo>
                    <a:pt x="30191" y="50062"/>
                  </a:lnTo>
                  <a:lnTo>
                    <a:pt x="21159" y="55103"/>
                  </a:lnTo>
                  <a:lnTo>
                    <a:pt x="11604" y="62114"/>
                  </a:lnTo>
                  <a:lnTo>
                    <a:pt x="0" y="736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560930" y="873865"/>
              <a:ext cx="7817" cy="147400"/>
            </a:xfrm>
            <a:custGeom>
              <a:avLst/>
              <a:gdLst/>
              <a:ahLst/>
              <a:cxnLst/>
              <a:rect l="0" t="0" r="0" b="0"/>
              <a:pathLst>
                <a:path w="7817" h="147400">
                  <a:moveTo>
                    <a:pt x="7816" y="0"/>
                  </a:moveTo>
                  <a:lnTo>
                    <a:pt x="4949" y="11802"/>
                  </a:lnTo>
                  <a:lnTo>
                    <a:pt x="2807" y="23571"/>
                  </a:lnTo>
                  <a:lnTo>
                    <a:pt x="1208" y="36457"/>
                  </a:lnTo>
                  <a:lnTo>
                    <a:pt x="201" y="50132"/>
                  </a:lnTo>
                  <a:lnTo>
                    <a:pt x="0" y="63812"/>
                  </a:lnTo>
                  <a:lnTo>
                    <a:pt x="652" y="77023"/>
                  </a:lnTo>
                  <a:lnTo>
                    <a:pt x="1898" y="89574"/>
                  </a:lnTo>
                  <a:lnTo>
                    <a:pt x="3395" y="102833"/>
                  </a:lnTo>
                  <a:lnTo>
                    <a:pt x="5274" y="120193"/>
                  </a:lnTo>
                  <a:lnTo>
                    <a:pt x="7816" y="1473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547689" y="71593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663502" y="851872"/>
              <a:ext cx="207070" cy="537890"/>
            </a:xfrm>
            <a:custGeom>
              <a:avLst/>
              <a:gdLst/>
              <a:ahLst/>
              <a:cxnLst/>
              <a:rect l="0" t="0" r="0" b="0"/>
              <a:pathLst>
                <a:path w="207070" h="537890">
                  <a:moveTo>
                    <a:pt x="168456" y="95692"/>
                  </a:moveTo>
                  <a:lnTo>
                    <a:pt x="168322" y="84024"/>
                  </a:lnTo>
                  <a:lnTo>
                    <a:pt x="167042" y="73536"/>
                  </a:lnTo>
                  <a:lnTo>
                    <a:pt x="164448" y="63238"/>
                  </a:lnTo>
                  <a:lnTo>
                    <a:pt x="160729" y="53110"/>
                  </a:lnTo>
                  <a:lnTo>
                    <a:pt x="156096" y="43415"/>
                  </a:lnTo>
                  <a:lnTo>
                    <a:pt x="150759" y="34283"/>
                  </a:lnTo>
                  <a:lnTo>
                    <a:pt x="144739" y="25853"/>
                  </a:lnTo>
                  <a:lnTo>
                    <a:pt x="137876" y="18340"/>
                  </a:lnTo>
                  <a:lnTo>
                    <a:pt x="130152" y="11778"/>
                  </a:lnTo>
                  <a:lnTo>
                    <a:pt x="121678" y="6373"/>
                  </a:lnTo>
                  <a:lnTo>
                    <a:pt x="112613" y="2564"/>
                  </a:lnTo>
                  <a:lnTo>
                    <a:pt x="103107" y="452"/>
                  </a:lnTo>
                  <a:lnTo>
                    <a:pt x="93282" y="0"/>
                  </a:lnTo>
                  <a:lnTo>
                    <a:pt x="83234" y="1208"/>
                  </a:lnTo>
                  <a:lnTo>
                    <a:pt x="73041" y="3913"/>
                  </a:lnTo>
                  <a:lnTo>
                    <a:pt x="63078" y="7999"/>
                  </a:lnTo>
                  <a:lnTo>
                    <a:pt x="53994" y="13482"/>
                  </a:lnTo>
                  <a:lnTo>
                    <a:pt x="46076" y="20247"/>
                  </a:lnTo>
                  <a:lnTo>
                    <a:pt x="39438" y="28228"/>
                  </a:lnTo>
                  <a:lnTo>
                    <a:pt x="34195" y="37487"/>
                  </a:lnTo>
                  <a:lnTo>
                    <a:pt x="30266" y="47944"/>
                  </a:lnTo>
                  <a:lnTo>
                    <a:pt x="27593" y="59558"/>
                  </a:lnTo>
                  <a:lnTo>
                    <a:pt x="26231" y="72411"/>
                  </a:lnTo>
                  <a:lnTo>
                    <a:pt x="26094" y="86420"/>
                  </a:lnTo>
                  <a:lnTo>
                    <a:pt x="27134" y="101064"/>
                  </a:lnTo>
                  <a:lnTo>
                    <a:pt x="29427" y="115506"/>
                  </a:lnTo>
                  <a:lnTo>
                    <a:pt x="32895" y="129286"/>
                  </a:lnTo>
                  <a:lnTo>
                    <a:pt x="37341" y="142147"/>
                  </a:lnTo>
                  <a:lnTo>
                    <a:pt x="42542" y="153866"/>
                  </a:lnTo>
                  <a:lnTo>
                    <a:pt x="48308" y="164441"/>
                  </a:lnTo>
                  <a:lnTo>
                    <a:pt x="54805" y="173713"/>
                  </a:lnTo>
                  <a:lnTo>
                    <a:pt x="62530" y="181278"/>
                  </a:lnTo>
                  <a:lnTo>
                    <a:pt x="71647" y="187064"/>
                  </a:lnTo>
                  <a:lnTo>
                    <a:pt x="81702" y="190969"/>
                  </a:lnTo>
                  <a:lnTo>
                    <a:pt x="91836" y="192700"/>
                  </a:lnTo>
                  <a:lnTo>
                    <a:pt x="101534" y="192304"/>
                  </a:lnTo>
                  <a:lnTo>
                    <a:pt x="110485" y="189938"/>
                  </a:lnTo>
                  <a:lnTo>
                    <a:pt x="118417" y="185691"/>
                  </a:lnTo>
                  <a:lnTo>
                    <a:pt x="125302" y="179801"/>
                  </a:lnTo>
                  <a:lnTo>
                    <a:pt x="131282" y="172595"/>
                  </a:lnTo>
                  <a:lnTo>
                    <a:pt x="136547" y="164396"/>
                  </a:lnTo>
                  <a:lnTo>
                    <a:pt x="141281" y="155477"/>
                  </a:lnTo>
                  <a:lnTo>
                    <a:pt x="145634" y="146050"/>
                  </a:lnTo>
                  <a:lnTo>
                    <a:pt x="149719" y="136270"/>
                  </a:lnTo>
                  <a:lnTo>
                    <a:pt x="153625" y="126340"/>
                  </a:lnTo>
                  <a:lnTo>
                    <a:pt x="157606" y="119593"/>
                  </a:lnTo>
                  <a:lnTo>
                    <a:pt x="161525" y="119777"/>
                  </a:lnTo>
                  <a:lnTo>
                    <a:pt x="164847" y="125129"/>
                  </a:lnTo>
                  <a:lnTo>
                    <a:pt x="167788" y="133710"/>
                  </a:lnTo>
                  <a:lnTo>
                    <a:pt x="170647" y="144617"/>
                  </a:lnTo>
                  <a:lnTo>
                    <a:pt x="173575" y="157718"/>
                  </a:lnTo>
                  <a:lnTo>
                    <a:pt x="176623" y="172810"/>
                  </a:lnTo>
                  <a:lnTo>
                    <a:pt x="179787" y="189381"/>
                  </a:lnTo>
                  <a:lnTo>
                    <a:pt x="183047" y="206745"/>
                  </a:lnTo>
                  <a:lnTo>
                    <a:pt x="186381" y="224433"/>
                  </a:lnTo>
                  <a:lnTo>
                    <a:pt x="189769" y="242213"/>
                  </a:lnTo>
                  <a:lnTo>
                    <a:pt x="193195" y="259984"/>
                  </a:lnTo>
                  <a:lnTo>
                    <a:pt x="196644" y="277716"/>
                  </a:lnTo>
                  <a:lnTo>
                    <a:pt x="199942" y="295404"/>
                  </a:lnTo>
                  <a:lnTo>
                    <a:pt x="202778" y="313053"/>
                  </a:lnTo>
                  <a:lnTo>
                    <a:pt x="205012" y="330668"/>
                  </a:lnTo>
                  <a:lnTo>
                    <a:pt x="206511" y="348093"/>
                  </a:lnTo>
                  <a:lnTo>
                    <a:pt x="207069" y="365026"/>
                  </a:lnTo>
                  <a:lnTo>
                    <a:pt x="206664" y="381344"/>
                  </a:lnTo>
                  <a:lnTo>
                    <a:pt x="205426" y="397082"/>
                  </a:lnTo>
                  <a:lnTo>
                    <a:pt x="203532" y="412344"/>
                  </a:lnTo>
                  <a:lnTo>
                    <a:pt x="201141" y="427233"/>
                  </a:lnTo>
                  <a:lnTo>
                    <a:pt x="198062" y="441521"/>
                  </a:lnTo>
                  <a:lnTo>
                    <a:pt x="193785" y="454671"/>
                  </a:lnTo>
                  <a:lnTo>
                    <a:pt x="188124" y="466476"/>
                  </a:lnTo>
                  <a:lnTo>
                    <a:pt x="181033" y="476877"/>
                  </a:lnTo>
                  <a:lnTo>
                    <a:pt x="172445" y="485800"/>
                  </a:lnTo>
                  <a:lnTo>
                    <a:pt x="162480" y="493358"/>
                  </a:lnTo>
                  <a:lnTo>
                    <a:pt x="151382" y="499791"/>
                  </a:lnTo>
                  <a:lnTo>
                    <a:pt x="139416" y="505361"/>
                  </a:lnTo>
                  <a:lnTo>
                    <a:pt x="126815" y="510296"/>
                  </a:lnTo>
                  <a:lnTo>
                    <a:pt x="113763" y="514613"/>
                  </a:lnTo>
                  <a:lnTo>
                    <a:pt x="100395" y="518142"/>
                  </a:lnTo>
                  <a:lnTo>
                    <a:pt x="86815" y="520854"/>
                  </a:lnTo>
                  <a:lnTo>
                    <a:pt x="73256" y="523016"/>
                  </a:lnTo>
                  <a:lnTo>
                    <a:pt x="60072" y="525081"/>
                  </a:lnTo>
                  <a:lnTo>
                    <a:pt x="47439" y="527321"/>
                  </a:lnTo>
                  <a:lnTo>
                    <a:pt x="35797" y="529666"/>
                  </a:lnTo>
                  <a:lnTo>
                    <a:pt x="24796" y="532034"/>
                  </a:lnTo>
                  <a:lnTo>
                    <a:pt x="13471" y="534638"/>
                  </a:lnTo>
                  <a:lnTo>
                    <a:pt x="0" y="53788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939172" y="842279"/>
              <a:ext cx="169198" cy="229829"/>
            </a:xfrm>
            <a:custGeom>
              <a:avLst/>
              <a:gdLst/>
              <a:ahLst/>
              <a:cxnLst/>
              <a:rect l="0" t="0" r="0" b="0"/>
              <a:pathLst>
                <a:path w="169198" h="229829">
                  <a:moveTo>
                    <a:pt x="19128" y="10529"/>
                  </a:moveTo>
                  <a:lnTo>
                    <a:pt x="13394" y="16598"/>
                  </a:lnTo>
                  <a:lnTo>
                    <a:pt x="9110" y="24082"/>
                  </a:lnTo>
                  <a:lnTo>
                    <a:pt x="5904" y="33771"/>
                  </a:lnTo>
                  <a:lnTo>
                    <a:pt x="3543" y="45431"/>
                  </a:lnTo>
                  <a:lnTo>
                    <a:pt x="1846" y="58710"/>
                  </a:lnTo>
                  <a:lnTo>
                    <a:pt x="656" y="73229"/>
                  </a:lnTo>
                  <a:lnTo>
                    <a:pt x="0" y="88330"/>
                  </a:lnTo>
                  <a:lnTo>
                    <a:pt x="80" y="103138"/>
                  </a:lnTo>
                  <a:lnTo>
                    <a:pt x="946" y="117195"/>
                  </a:lnTo>
                  <a:lnTo>
                    <a:pt x="2510" y="130425"/>
                  </a:lnTo>
                  <a:lnTo>
                    <a:pt x="4631" y="142930"/>
                  </a:lnTo>
                  <a:lnTo>
                    <a:pt x="7172" y="154859"/>
                  </a:lnTo>
                  <a:lnTo>
                    <a:pt x="10184" y="166194"/>
                  </a:lnTo>
                  <a:lnTo>
                    <a:pt x="13884" y="176749"/>
                  </a:lnTo>
                  <a:lnTo>
                    <a:pt x="18335" y="186484"/>
                  </a:lnTo>
                  <a:lnTo>
                    <a:pt x="23460" y="195499"/>
                  </a:lnTo>
                  <a:lnTo>
                    <a:pt x="29125" y="203941"/>
                  </a:lnTo>
                  <a:lnTo>
                    <a:pt x="35205" y="211941"/>
                  </a:lnTo>
                  <a:lnTo>
                    <a:pt x="41915" y="219128"/>
                  </a:lnTo>
                  <a:lnTo>
                    <a:pt x="49783" y="224671"/>
                  </a:lnTo>
                  <a:lnTo>
                    <a:pt x="58995" y="228243"/>
                  </a:lnTo>
                  <a:lnTo>
                    <a:pt x="69115" y="229828"/>
                  </a:lnTo>
                  <a:lnTo>
                    <a:pt x="79292" y="229453"/>
                  </a:lnTo>
                  <a:lnTo>
                    <a:pt x="89023" y="227348"/>
                  </a:lnTo>
                  <a:lnTo>
                    <a:pt x="98166" y="223851"/>
                  </a:lnTo>
                  <a:lnTo>
                    <a:pt x="106759" y="219304"/>
                  </a:lnTo>
                  <a:lnTo>
                    <a:pt x="114902" y="213989"/>
                  </a:lnTo>
                  <a:lnTo>
                    <a:pt x="122540" y="207967"/>
                  </a:lnTo>
                  <a:lnTo>
                    <a:pt x="129457" y="201094"/>
                  </a:lnTo>
                  <a:lnTo>
                    <a:pt x="135597" y="193354"/>
                  </a:lnTo>
                  <a:lnTo>
                    <a:pt x="141044" y="184698"/>
                  </a:lnTo>
                  <a:lnTo>
                    <a:pt x="145938" y="174977"/>
                  </a:lnTo>
                  <a:lnTo>
                    <a:pt x="150417" y="164216"/>
                  </a:lnTo>
                  <a:lnTo>
                    <a:pt x="154595" y="152735"/>
                  </a:lnTo>
                  <a:lnTo>
                    <a:pt x="158561" y="141036"/>
                  </a:lnTo>
                  <a:lnTo>
                    <a:pt x="162372" y="129429"/>
                  </a:lnTo>
                  <a:lnTo>
                    <a:pt x="165745" y="118026"/>
                  </a:lnTo>
                  <a:lnTo>
                    <a:pt x="168099" y="106837"/>
                  </a:lnTo>
                  <a:lnTo>
                    <a:pt x="169197" y="95824"/>
                  </a:lnTo>
                  <a:lnTo>
                    <a:pt x="169119" y="84784"/>
                  </a:lnTo>
                  <a:lnTo>
                    <a:pt x="168078" y="73372"/>
                  </a:lnTo>
                  <a:lnTo>
                    <a:pt x="166308" y="61443"/>
                  </a:lnTo>
                  <a:lnTo>
                    <a:pt x="164163" y="49423"/>
                  </a:lnTo>
                  <a:lnTo>
                    <a:pt x="161893" y="36933"/>
                  </a:lnTo>
                  <a:lnTo>
                    <a:pt x="159304" y="21757"/>
                  </a:lnTo>
                  <a:lnTo>
                    <a:pt x="15599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189927" y="800165"/>
              <a:ext cx="136872" cy="212835"/>
            </a:xfrm>
            <a:custGeom>
              <a:avLst/>
              <a:gdLst/>
              <a:ahLst/>
              <a:cxnLst/>
              <a:rect l="0" t="0" r="0" b="0"/>
              <a:pathLst>
                <a:path w="136872" h="212835">
                  <a:moveTo>
                    <a:pt x="0" y="115814"/>
                  </a:moveTo>
                  <a:lnTo>
                    <a:pt x="2934" y="124615"/>
                  </a:lnTo>
                  <a:lnTo>
                    <a:pt x="5716" y="132962"/>
                  </a:lnTo>
                  <a:lnTo>
                    <a:pt x="8620" y="141661"/>
                  </a:lnTo>
                  <a:lnTo>
                    <a:pt x="11833" y="150781"/>
                  </a:lnTo>
                  <a:lnTo>
                    <a:pt x="15647" y="160276"/>
                  </a:lnTo>
                  <a:lnTo>
                    <a:pt x="20159" y="170073"/>
                  </a:lnTo>
                  <a:lnTo>
                    <a:pt x="25150" y="180260"/>
                  </a:lnTo>
                  <a:lnTo>
                    <a:pt x="30190" y="191082"/>
                  </a:lnTo>
                  <a:lnTo>
                    <a:pt x="34999" y="202524"/>
                  </a:lnTo>
                  <a:lnTo>
                    <a:pt x="38728" y="211095"/>
                  </a:lnTo>
                  <a:lnTo>
                    <a:pt x="40345" y="212834"/>
                  </a:lnTo>
                  <a:lnTo>
                    <a:pt x="40112" y="209604"/>
                  </a:lnTo>
                  <a:lnTo>
                    <a:pt x="38636" y="203432"/>
                  </a:lnTo>
                  <a:lnTo>
                    <a:pt x="36388" y="195545"/>
                  </a:lnTo>
                  <a:lnTo>
                    <a:pt x="33669" y="186645"/>
                  </a:lnTo>
                  <a:lnTo>
                    <a:pt x="30660" y="177137"/>
                  </a:lnTo>
                  <a:lnTo>
                    <a:pt x="27472" y="167256"/>
                  </a:lnTo>
                  <a:lnTo>
                    <a:pt x="24179" y="157138"/>
                  </a:lnTo>
                  <a:lnTo>
                    <a:pt x="21150" y="146706"/>
                  </a:lnTo>
                  <a:lnTo>
                    <a:pt x="19026" y="135705"/>
                  </a:lnTo>
                  <a:lnTo>
                    <a:pt x="18086" y="124043"/>
                  </a:lnTo>
                  <a:lnTo>
                    <a:pt x="18439" y="111938"/>
                  </a:lnTo>
                  <a:lnTo>
                    <a:pt x="20196" y="99811"/>
                  </a:lnTo>
                  <a:lnTo>
                    <a:pt x="23269" y="87918"/>
                  </a:lnTo>
                  <a:lnTo>
                    <a:pt x="27433" y="76491"/>
                  </a:lnTo>
                  <a:lnTo>
                    <a:pt x="32437" y="65818"/>
                  </a:lnTo>
                  <a:lnTo>
                    <a:pt x="38061" y="55979"/>
                  </a:lnTo>
                  <a:lnTo>
                    <a:pt x="44292" y="47050"/>
                  </a:lnTo>
                  <a:lnTo>
                    <a:pt x="51306" y="39191"/>
                  </a:lnTo>
                  <a:lnTo>
                    <a:pt x="59140" y="32383"/>
                  </a:lnTo>
                  <a:lnTo>
                    <a:pt x="67859" y="26471"/>
                  </a:lnTo>
                  <a:lnTo>
                    <a:pt x="77622" y="21257"/>
                  </a:lnTo>
                  <a:lnTo>
                    <a:pt x="88398" y="16565"/>
                  </a:lnTo>
                  <a:lnTo>
                    <a:pt x="99423" y="12398"/>
                  </a:lnTo>
                  <a:lnTo>
                    <a:pt x="110384" y="8527"/>
                  </a:lnTo>
                  <a:lnTo>
                    <a:pt x="122243" y="4607"/>
                  </a:lnTo>
                  <a:lnTo>
                    <a:pt x="136871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402440" y="805037"/>
              <a:ext cx="187571" cy="252407"/>
            </a:xfrm>
            <a:custGeom>
              <a:avLst/>
              <a:gdLst/>
              <a:ahLst/>
              <a:cxnLst/>
              <a:rect l="0" t="0" r="0" b="0"/>
              <a:pathLst>
                <a:path w="187571" h="252407">
                  <a:moveTo>
                    <a:pt x="29643" y="89885"/>
                  </a:moveTo>
                  <a:lnTo>
                    <a:pt x="38444" y="92685"/>
                  </a:lnTo>
                  <a:lnTo>
                    <a:pt x="46791" y="94186"/>
                  </a:lnTo>
                  <a:lnTo>
                    <a:pt x="55490" y="94493"/>
                  </a:lnTo>
                  <a:lnTo>
                    <a:pt x="64610" y="93814"/>
                  </a:lnTo>
                  <a:lnTo>
                    <a:pt x="74105" y="92346"/>
                  </a:lnTo>
                  <a:lnTo>
                    <a:pt x="83893" y="90272"/>
                  </a:lnTo>
                  <a:lnTo>
                    <a:pt x="93734" y="87590"/>
                  </a:lnTo>
                  <a:lnTo>
                    <a:pt x="103260" y="84119"/>
                  </a:lnTo>
                  <a:lnTo>
                    <a:pt x="112293" y="79824"/>
                  </a:lnTo>
                  <a:lnTo>
                    <a:pt x="120831" y="74805"/>
                  </a:lnTo>
                  <a:lnTo>
                    <a:pt x="128952" y="69212"/>
                  </a:lnTo>
                  <a:lnTo>
                    <a:pt x="136732" y="63186"/>
                  </a:lnTo>
                  <a:lnTo>
                    <a:pt x="143601" y="56681"/>
                  </a:lnTo>
                  <a:lnTo>
                    <a:pt x="148398" y="49483"/>
                  </a:lnTo>
                  <a:lnTo>
                    <a:pt x="150648" y="41539"/>
                  </a:lnTo>
                  <a:lnTo>
                    <a:pt x="150190" y="33255"/>
                  </a:lnTo>
                  <a:lnTo>
                    <a:pt x="146842" y="25381"/>
                  </a:lnTo>
                  <a:lnTo>
                    <a:pt x="140808" y="18314"/>
                  </a:lnTo>
                  <a:lnTo>
                    <a:pt x="132555" y="12265"/>
                  </a:lnTo>
                  <a:lnTo>
                    <a:pt x="122598" y="7427"/>
                  </a:lnTo>
                  <a:lnTo>
                    <a:pt x="111396" y="3772"/>
                  </a:lnTo>
                  <a:lnTo>
                    <a:pt x="99474" y="1285"/>
                  </a:lnTo>
                  <a:lnTo>
                    <a:pt x="87407" y="48"/>
                  </a:lnTo>
                  <a:lnTo>
                    <a:pt x="75521" y="0"/>
                  </a:lnTo>
                  <a:lnTo>
                    <a:pt x="64085" y="1269"/>
                  </a:lnTo>
                  <a:lnTo>
                    <a:pt x="53397" y="4248"/>
                  </a:lnTo>
                  <a:lnTo>
                    <a:pt x="43544" y="8995"/>
                  </a:lnTo>
                  <a:lnTo>
                    <a:pt x="34605" y="15283"/>
                  </a:lnTo>
                  <a:lnTo>
                    <a:pt x="26738" y="22792"/>
                  </a:lnTo>
                  <a:lnTo>
                    <a:pt x="19929" y="31216"/>
                  </a:lnTo>
                  <a:lnTo>
                    <a:pt x="14186" y="40464"/>
                  </a:lnTo>
                  <a:lnTo>
                    <a:pt x="9617" y="50649"/>
                  </a:lnTo>
                  <a:lnTo>
                    <a:pt x="6172" y="61758"/>
                  </a:lnTo>
                  <a:lnTo>
                    <a:pt x="3670" y="73657"/>
                  </a:lnTo>
                  <a:lnTo>
                    <a:pt x="1900" y="86177"/>
                  </a:lnTo>
                  <a:lnTo>
                    <a:pt x="673" y="99151"/>
                  </a:lnTo>
                  <a:lnTo>
                    <a:pt x="0" y="112288"/>
                  </a:lnTo>
                  <a:lnTo>
                    <a:pt x="72" y="125181"/>
                  </a:lnTo>
                  <a:lnTo>
                    <a:pt x="939" y="137629"/>
                  </a:lnTo>
                  <a:lnTo>
                    <a:pt x="2674" y="149614"/>
                  </a:lnTo>
                  <a:lnTo>
                    <a:pt x="5442" y="161202"/>
                  </a:lnTo>
                  <a:lnTo>
                    <a:pt x="9237" y="172477"/>
                  </a:lnTo>
                  <a:lnTo>
                    <a:pt x="14074" y="183355"/>
                  </a:lnTo>
                  <a:lnTo>
                    <a:pt x="20071" y="193595"/>
                  </a:lnTo>
                  <a:lnTo>
                    <a:pt x="27178" y="203115"/>
                  </a:lnTo>
                  <a:lnTo>
                    <a:pt x="35222" y="211983"/>
                  </a:lnTo>
                  <a:lnTo>
                    <a:pt x="43991" y="220327"/>
                  </a:lnTo>
                  <a:lnTo>
                    <a:pt x="53305" y="228266"/>
                  </a:lnTo>
                  <a:lnTo>
                    <a:pt x="63338" y="235580"/>
                  </a:lnTo>
                  <a:lnTo>
                    <a:pt x="74590" y="241742"/>
                  </a:lnTo>
                  <a:lnTo>
                    <a:pt x="87233" y="246547"/>
                  </a:lnTo>
                  <a:lnTo>
                    <a:pt x="100977" y="249944"/>
                  </a:lnTo>
                  <a:lnTo>
                    <a:pt x="115275" y="251857"/>
                  </a:lnTo>
                  <a:lnTo>
                    <a:pt x="129725" y="252406"/>
                  </a:lnTo>
                  <a:lnTo>
                    <a:pt x="143545" y="251991"/>
                  </a:lnTo>
                  <a:lnTo>
                    <a:pt x="156841" y="251152"/>
                  </a:lnTo>
                  <a:lnTo>
                    <a:pt x="170775" y="249819"/>
                  </a:lnTo>
                  <a:lnTo>
                    <a:pt x="187570" y="2478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920238" y="747523"/>
              <a:ext cx="213338" cy="236702"/>
            </a:xfrm>
            <a:custGeom>
              <a:avLst/>
              <a:gdLst/>
              <a:ahLst/>
              <a:cxnLst/>
              <a:rect l="0" t="0" r="0" b="0"/>
              <a:pathLst>
                <a:path w="213338" h="236702">
                  <a:moveTo>
                    <a:pt x="111969" y="0"/>
                  </a:moveTo>
                  <a:lnTo>
                    <a:pt x="100301" y="134"/>
                  </a:lnTo>
                  <a:lnTo>
                    <a:pt x="89812" y="1414"/>
                  </a:lnTo>
                  <a:lnTo>
                    <a:pt x="79515" y="4007"/>
                  </a:lnTo>
                  <a:lnTo>
                    <a:pt x="69387" y="7727"/>
                  </a:lnTo>
                  <a:lnTo>
                    <a:pt x="59691" y="12360"/>
                  </a:lnTo>
                  <a:lnTo>
                    <a:pt x="50559" y="17697"/>
                  </a:lnTo>
                  <a:lnTo>
                    <a:pt x="42130" y="23717"/>
                  </a:lnTo>
                  <a:lnTo>
                    <a:pt x="34616" y="30580"/>
                  </a:lnTo>
                  <a:lnTo>
                    <a:pt x="28046" y="38304"/>
                  </a:lnTo>
                  <a:lnTo>
                    <a:pt x="22295" y="46777"/>
                  </a:lnTo>
                  <a:lnTo>
                    <a:pt x="17190" y="55843"/>
                  </a:lnTo>
                  <a:lnTo>
                    <a:pt x="12571" y="65354"/>
                  </a:lnTo>
                  <a:lnTo>
                    <a:pt x="8467" y="75351"/>
                  </a:lnTo>
                  <a:lnTo>
                    <a:pt x="5083" y="86047"/>
                  </a:lnTo>
                  <a:lnTo>
                    <a:pt x="2476" y="97499"/>
                  </a:lnTo>
                  <a:lnTo>
                    <a:pt x="725" y="109460"/>
                  </a:lnTo>
                  <a:lnTo>
                    <a:pt x="0" y="121489"/>
                  </a:lnTo>
                  <a:lnTo>
                    <a:pt x="296" y="133320"/>
                  </a:lnTo>
                  <a:lnTo>
                    <a:pt x="1631" y="144875"/>
                  </a:lnTo>
                  <a:lnTo>
                    <a:pt x="4122" y="156167"/>
                  </a:lnTo>
                  <a:lnTo>
                    <a:pt x="7728" y="167239"/>
                  </a:lnTo>
                  <a:lnTo>
                    <a:pt x="12436" y="177980"/>
                  </a:lnTo>
                  <a:lnTo>
                    <a:pt x="18346" y="188127"/>
                  </a:lnTo>
                  <a:lnTo>
                    <a:pt x="25395" y="197580"/>
                  </a:lnTo>
                  <a:lnTo>
                    <a:pt x="33399" y="206233"/>
                  </a:lnTo>
                  <a:lnTo>
                    <a:pt x="42142" y="213901"/>
                  </a:lnTo>
                  <a:lnTo>
                    <a:pt x="51434" y="220572"/>
                  </a:lnTo>
                  <a:lnTo>
                    <a:pt x="61282" y="226222"/>
                  </a:lnTo>
                  <a:lnTo>
                    <a:pt x="71878" y="230726"/>
                  </a:lnTo>
                  <a:lnTo>
                    <a:pt x="83267" y="234119"/>
                  </a:lnTo>
                  <a:lnTo>
                    <a:pt x="95356" y="236246"/>
                  </a:lnTo>
                  <a:lnTo>
                    <a:pt x="108003" y="236701"/>
                  </a:lnTo>
                  <a:lnTo>
                    <a:pt x="121058" y="235412"/>
                  </a:lnTo>
                  <a:lnTo>
                    <a:pt x="134079" y="232599"/>
                  </a:lnTo>
                  <a:lnTo>
                    <a:pt x="146362" y="228576"/>
                  </a:lnTo>
                  <a:lnTo>
                    <a:pt x="157578" y="223646"/>
                  </a:lnTo>
                  <a:lnTo>
                    <a:pt x="167582" y="217897"/>
                  </a:lnTo>
                  <a:lnTo>
                    <a:pt x="176237" y="211215"/>
                  </a:lnTo>
                  <a:lnTo>
                    <a:pt x="183615" y="203607"/>
                  </a:lnTo>
                  <a:lnTo>
                    <a:pt x="189927" y="195041"/>
                  </a:lnTo>
                  <a:lnTo>
                    <a:pt x="195417" y="185380"/>
                  </a:lnTo>
                  <a:lnTo>
                    <a:pt x="200298" y="174656"/>
                  </a:lnTo>
                  <a:lnTo>
                    <a:pt x="204579" y="163029"/>
                  </a:lnTo>
                  <a:lnTo>
                    <a:pt x="208084" y="150701"/>
                  </a:lnTo>
                  <a:lnTo>
                    <a:pt x="210771" y="137857"/>
                  </a:lnTo>
                  <a:lnTo>
                    <a:pt x="212576" y="124810"/>
                  </a:lnTo>
                  <a:lnTo>
                    <a:pt x="213337" y="111978"/>
                  </a:lnTo>
                  <a:lnTo>
                    <a:pt x="213066" y="99576"/>
                  </a:lnTo>
                  <a:lnTo>
                    <a:pt x="211747" y="87791"/>
                  </a:lnTo>
                  <a:lnTo>
                    <a:pt x="209266" y="76869"/>
                  </a:lnTo>
                  <a:lnTo>
                    <a:pt x="205672" y="66856"/>
                  </a:lnTo>
                  <a:lnTo>
                    <a:pt x="201141" y="57639"/>
                  </a:lnTo>
                  <a:lnTo>
                    <a:pt x="195883" y="49053"/>
                  </a:lnTo>
                  <a:lnTo>
                    <a:pt x="190084" y="40953"/>
                  </a:lnTo>
                  <a:lnTo>
                    <a:pt x="183735" y="33698"/>
                  </a:lnTo>
                  <a:lnTo>
                    <a:pt x="176641" y="28109"/>
                  </a:lnTo>
                  <a:lnTo>
                    <a:pt x="168766" y="24496"/>
                  </a:lnTo>
                  <a:lnTo>
                    <a:pt x="160468" y="22546"/>
                  </a:lnTo>
                  <a:lnTo>
                    <a:pt x="151495" y="21392"/>
                  </a:lnTo>
                  <a:lnTo>
                    <a:pt x="139941" y="20935"/>
                  </a:lnTo>
                  <a:lnTo>
                    <a:pt x="122497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3214461" y="779108"/>
              <a:ext cx="154659" cy="189388"/>
            </a:xfrm>
            <a:custGeom>
              <a:avLst/>
              <a:gdLst/>
              <a:ahLst/>
              <a:cxnLst/>
              <a:rect l="0" t="0" r="0" b="0"/>
              <a:pathLst>
                <a:path w="154659" h="189388">
                  <a:moveTo>
                    <a:pt x="17788" y="0"/>
                  </a:moveTo>
                  <a:lnTo>
                    <a:pt x="14854" y="8869"/>
                  </a:lnTo>
                  <a:lnTo>
                    <a:pt x="12072" y="17856"/>
                  </a:lnTo>
                  <a:lnTo>
                    <a:pt x="9177" y="27856"/>
                  </a:lnTo>
                  <a:lnTo>
                    <a:pt x="6309" y="39009"/>
                  </a:lnTo>
                  <a:lnTo>
                    <a:pt x="3792" y="51469"/>
                  </a:lnTo>
                  <a:lnTo>
                    <a:pt x="1786" y="65171"/>
                  </a:lnTo>
                  <a:lnTo>
                    <a:pt x="446" y="79589"/>
                  </a:lnTo>
                  <a:lnTo>
                    <a:pt x="0" y="93870"/>
                  </a:lnTo>
                  <a:lnTo>
                    <a:pt x="481" y="107541"/>
                  </a:lnTo>
                  <a:lnTo>
                    <a:pt x="1769" y="120496"/>
                  </a:lnTo>
                  <a:lnTo>
                    <a:pt x="3698" y="132810"/>
                  </a:lnTo>
                  <a:lnTo>
                    <a:pt x="6117" y="144602"/>
                  </a:lnTo>
                  <a:lnTo>
                    <a:pt x="9385" y="155674"/>
                  </a:lnTo>
                  <a:lnTo>
                    <a:pt x="14320" y="165519"/>
                  </a:lnTo>
                  <a:lnTo>
                    <a:pt x="21232" y="173951"/>
                  </a:lnTo>
                  <a:lnTo>
                    <a:pt x="29808" y="180767"/>
                  </a:lnTo>
                  <a:lnTo>
                    <a:pt x="39399" y="185598"/>
                  </a:lnTo>
                  <a:lnTo>
                    <a:pt x="49515" y="188432"/>
                  </a:lnTo>
                  <a:lnTo>
                    <a:pt x="59883" y="189387"/>
                  </a:lnTo>
                  <a:lnTo>
                    <a:pt x="70360" y="188523"/>
                  </a:lnTo>
                  <a:lnTo>
                    <a:pt x="80880" y="186052"/>
                  </a:lnTo>
                  <a:lnTo>
                    <a:pt x="91246" y="182125"/>
                  </a:lnTo>
                  <a:lnTo>
                    <a:pt x="101141" y="176749"/>
                  </a:lnTo>
                  <a:lnTo>
                    <a:pt x="110425" y="170061"/>
                  </a:lnTo>
                  <a:lnTo>
                    <a:pt x="118965" y="162301"/>
                  </a:lnTo>
                  <a:lnTo>
                    <a:pt x="126557" y="153722"/>
                  </a:lnTo>
                  <a:lnTo>
                    <a:pt x="133177" y="144536"/>
                  </a:lnTo>
                  <a:lnTo>
                    <a:pt x="138793" y="134589"/>
                  </a:lnTo>
                  <a:lnTo>
                    <a:pt x="143275" y="123394"/>
                  </a:lnTo>
                  <a:lnTo>
                    <a:pt x="146661" y="110808"/>
                  </a:lnTo>
                  <a:lnTo>
                    <a:pt x="149129" y="97727"/>
                  </a:lnTo>
                  <a:lnTo>
                    <a:pt x="151144" y="84623"/>
                  </a:lnTo>
                  <a:lnTo>
                    <a:pt x="152886" y="70345"/>
                  </a:lnTo>
                  <a:lnTo>
                    <a:pt x="154658" y="5264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3495461" y="568538"/>
              <a:ext cx="1" cy="368499"/>
            </a:xfrm>
            <a:custGeom>
              <a:avLst/>
              <a:gdLst/>
              <a:ahLst/>
              <a:cxnLst/>
              <a:rect l="0" t="0" r="0" b="0"/>
              <a:pathLst>
                <a:path w="1" h="368499">
                  <a:moveTo>
                    <a:pt x="0" y="0"/>
                  </a:moveTo>
                  <a:lnTo>
                    <a:pt x="0" y="11937"/>
                  </a:lnTo>
                  <a:lnTo>
                    <a:pt x="0" y="24986"/>
                  </a:lnTo>
                  <a:lnTo>
                    <a:pt x="0" y="40470"/>
                  </a:lnTo>
                  <a:lnTo>
                    <a:pt x="0" y="58037"/>
                  </a:lnTo>
                  <a:lnTo>
                    <a:pt x="0" y="76998"/>
                  </a:lnTo>
                  <a:lnTo>
                    <a:pt x="0" y="96800"/>
                  </a:lnTo>
                  <a:lnTo>
                    <a:pt x="0" y="117098"/>
                  </a:lnTo>
                  <a:lnTo>
                    <a:pt x="0" y="137688"/>
                  </a:lnTo>
                  <a:lnTo>
                    <a:pt x="0" y="158449"/>
                  </a:lnTo>
                  <a:lnTo>
                    <a:pt x="0" y="179148"/>
                  </a:lnTo>
                  <a:lnTo>
                    <a:pt x="0" y="199439"/>
                  </a:lnTo>
                  <a:lnTo>
                    <a:pt x="0" y="219161"/>
                  </a:lnTo>
                  <a:lnTo>
                    <a:pt x="0" y="238170"/>
                  </a:lnTo>
                  <a:lnTo>
                    <a:pt x="0" y="256250"/>
                  </a:lnTo>
                  <a:lnTo>
                    <a:pt x="0" y="273371"/>
                  </a:lnTo>
                  <a:lnTo>
                    <a:pt x="0" y="289638"/>
                  </a:lnTo>
                  <a:lnTo>
                    <a:pt x="0" y="307099"/>
                  </a:lnTo>
                  <a:lnTo>
                    <a:pt x="0" y="330645"/>
                  </a:lnTo>
                  <a:lnTo>
                    <a:pt x="0" y="3684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369119" y="652766"/>
              <a:ext cx="210571" cy="52644"/>
            </a:xfrm>
            <a:custGeom>
              <a:avLst/>
              <a:gdLst/>
              <a:ahLst/>
              <a:cxnLst/>
              <a:rect l="0" t="0" r="0" b="0"/>
              <a:pathLst>
                <a:path w="210571" h="52644">
                  <a:moveTo>
                    <a:pt x="210570" y="0"/>
                  </a:moveTo>
                  <a:lnTo>
                    <a:pt x="198835" y="3001"/>
                  </a:lnTo>
                  <a:lnTo>
                    <a:pt x="187706" y="6424"/>
                  </a:lnTo>
                  <a:lnTo>
                    <a:pt x="176112" y="10615"/>
                  </a:lnTo>
                  <a:lnTo>
                    <a:pt x="164124" y="15342"/>
                  </a:lnTo>
                  <a:lnTo>
                    <a:pt x="152112" y="20175"/>
                  </a:lnTo>
                  <a:lnTo>
                    <a:pt x="140300" y="24848"/>
                  </a:lnTo>
                  <a:lnTo>
                    <a:pt x="128428" y="29112"/>
                  </a:lnTo>
                  <a:lnTo>
                    <a:pt x="115863" y="32665"/>
                  </a:lnTo>
                  <a:lnTo>
                    <a:pt x="102307" y="35425"/>
                  </a:lnTo>
                  <a:lnTo>
                    <a:pt x="88100" y="37632"/>
                  </a:lnTo>
                  <a:lnTo>
                    <a:pt x="74018" y="39736"/>
                  </a:lnTo>
                  <a:lnTo>
                    <a:pt x="60517" y="42005"/>
                  </a:lnTo>
                  <a:lnTo>
                    <a:pt x="47958" y="44372"/>
                  </a:lnTo>
                  <a:lnTo>
                    <a:pt x="35432" y="46758"/>
                  </a:lnTo>
                  <a:lnTo>
                    <a:pt x="20727" y="49376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898257" y="800165"/>
              <a:ext cx="281557" cy="182269"/>
            </a:xfrm>
            <a:custGeom>
              <a:avLst/>
              <a:gdLst/>
              <a:ahLst/>
              <a:cxnLst/>
              <a:rect l="0" t="0" r="0" b="0"/>
              <a:pathLst>
                <a:path w="281557" h="182269">
                  <a:moveTo>
                    <a:pt x="7816" y="0"/>
                  </a:moveTo>
                  <a:lnTo>
                    <a:pt x="4948" y="11735"/>
                  </a:lnTo>
                  <a:lnTo>
                    <a:pt x="2807" y="22864"/>
                  </a:lnTo>
                  <a:lnTo>
                    <a:pt x="1208" y="34458"/>
                  </a:lnTo>
                  <a:lnTo>
                    <a:pt x="201" y="46446"/>
                  </a:lnTo>
                  <a:lnTo>
                    <a:pt x="0" y="58458"/>
                  </a:lnTo>
                  <a:lnTo>
                    <a:pt x="656" y="70261"/>
                  </a:lnTo>
                  <a:lnTo>
                    <a:pt x="2067" y="81787"/>
                  </a:lnTo>
                  <a:lnTo>
                    <a:pt x="4080" y="93056"/>
                  </a:lnTo>
                  <a:lnTo>
                    <a:pt x="6551" y="104106"/>
                  </a:lnTo>
                  <a:lnTo>
                    <a:pt x="9685" y="114661"/>
                  </a:lnTo>
                  <a:lnTo>
                    <a:pt x="13997" y="124150"/>
                  </a:lnTo>
                  <a:lnTo>
                    <a:pt x="19674" y="132330"/>
                  </a:lnTo>
                  <a:lnTo>
                    <a:pt x="26436" y="138635"/>
                  </a:lnTo>
                  <a:lnTo>
                    <a:pt x="33738" y="142058"/>
                  </a:lnTo>
                  <a:lnTo>
                    <a:pt x="41200" y="142316"/>
                  </a:lnTo>
                  <a:lnTo>
                    <a:pt x="48479" y="139742"/>
                  </a:lnTo>
                  <a:lnTo>
                    <a:pt x="55207" y="134900"/>
                  </a:lnTo>
                  <a:lnTo>
                    <a:pt x="61245" y="128348"/>
                  </a:lnTo>
                  <a:lnTo>
                    <a:pt x="66637" y="120395"/>
                  </a:lnTo>
                  <a:lnTo>
                    <a:pt x="71499" y="111097"/>
                  </a:lnTo>
                  <a:lnTo>
                    <a:pt x="75975" y="100623"/>
                  </a:lnTo>
                  <a:lnTo>
                    <a:pt x="80674" y="90413"/>
                  </a:lnTo>
                  <a:lnTo>
                    <a:pt x="86269" y="84127"/>
                  </a:lnTo>
                  <a:lnTo>
                    <a:pt x="92073" y="83631"/>
                  </a:lnTo>
                  <a:lnTo>
                    <a:pt x="97164" y="87118"/>
                  </a:lnTo>
                  <a:lnTo>
                    <a:pt x="101573" y="93077"/>
                  </a:lnTo>
                  <a:lnTo>
                    <a:pt x="105561" y="100612"/>
                  </a:lnTo>
                  <a:lnTo>
                    <a:pt x="109323" y="109164"/>
                  </a:lnTo>
                  <a:lnTo>
                    <a:pt x="113134" y="118215"/>
                  </a:lnTo>
                  <a:lnTo>
                    <a:pt x="117358" y="127231"/>
                  </a:lnTo>
                  <a:lnTo>
                    <a:pt x="122156" y="135932"/>
                  </a:lnTo>
                  <a:lnTo>
                    <a:pt x="127510" y="144254"/>
                  </a:lnTo>
                  <a:lnTo>
                    <a:pt x="133326" y="152232"/>
                  </a:lnTo>
                  <a:lnTo>
                    <a:pt x="139507" y="159927"/>
                  </a:lnTo>
                  <a:lnTo>
                    <a:pt x="146284" y="167079"/>
                  </a:lnTo>
                  <a:lnTo>
                    <a:pt x="154196" y="173131"/>
                  </a:lnTo>
                  <a:lnTo>
                    <a:pt x="163442" y="177860"/>
                  </a:lnTo>
                  <a:lnTo>
                    <a:pt x="173753" y="181036"/>
                  </a:lnTo>
                  <a:lnTo>
                    <a:pt x="184593" y="182268"/>
                  </a:lnTo>
                  <a:lnTo>
                    <a:pt x="195582" y="181539"/>
                  </a:lnTo>
                  <a:lnTo>
                    <a:pt x="206383" y="179116"/>
                  </a:lnTo>
                  <a:lnTo>
                    <a:pt x="216628" y="175365"/>
                  </a:lnTo>
                  <a:lnTo>
                    <a:pt x="226176" y="170620"/>
                  </a:lnTo>
                  <a:lnTo>
                    <a:pt x="234908" y="164997"/>
                  </a:lnTo>
                  <a:lnTo>
                    <a:pt x="242635" y="158400"/>
                  </a:lnTo>
                  <a:lnTo>
                    <a:pt x="249353" y="150849"/>
                  </a:lnTo>
                  <a:lnTo>
                    <a:pt x="255206" y="142321"/>
                  </a:lnTo>
                  <a:lnTo>
                    <a:pt x="260380" y="132686"/>
                  </a:lnTo>
                  <a:lnTo>
                    <a:pt x="265045" y="121984"/>
                  </a:lnTo>
                  <a:lnTo>
                    <a:pt x="269194" y="110411"/>
                  </a:lnTo>
                  <a:lnTo>
                    <a:pt x="273051" y="96791"/>
                  </a:lnTo>
                  <a:lnTo>
                    <a:pt x="276960" y="76573"/>
                  </a:lnTo>
                  <a:lnTo>
                    <a:pt x="281556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4190342" y="494839"/>
              <a:ext cx="178986" cy="484312"/>
            </a:xfrm>
            <a:custGeom>
              <a:avLst/>
              <a:gdLst/>
              <a:ahLst/>
              <a:cxnLst/>
              <a:rect l="0" t="0" r="0" b="0"/>
              <a:pathLst>
                <a:path w="178986" h="484312">
                  <a:moveTo>
                    <a:pt x="0" y="0"/>
                  </a:moveTo>
                  <a:lnTo>
                    <a:pt x="67" y="14669"/>
                  </a:lnTo>
                  <a:lnTo>
                    <a:pt x="707" y="28580"/>
                  </a:lnTo>
                  <a:lnTo>
                    <a:pt x="2004" y="43078"/>
                  </a:lnTo>
                  <a:lnTo>
                    <a:pt x="3864" y="58279"/>
                  </a:lnTo>
                  <a:lnTo>
                    <a:pt x="6180" y="74104"/>
                  </a:lnTo>
                  <a:lnTo>
                    <a:pt x="8847" y="90429"/>
                  </a:lnTo>
                  <a:lnTo>
                    <a:pt x="11770" y="107292"/>
                  </a:lnTo>
                  <a:lnTo>
                    <a:pt x="14877" y="124896"/>
                  </a:lnTo>
                  <a:lnTo>
                    <a:pt x="18108" y="143294"/>
                  </a:lnTo>
                  <a:lnTo>
                    <a:pt x="21259" y="162393"/>
                  </a:lnTo>
                  <a:lnTo>
                    <a:pt x="23995" y="182052"/>
                  </a:lnTo>
                  <a:lnTo>
                    <a:pt x="26172" y="202118"/>
                  </a:lnTo>
                  <a:lnTo>
                    <a:pt x="27972" y="221982"/>
                  </a:lnTo>
                  <a:lnTo>
                    <a:pt x="29796" y="240633"/>
                  </a:lnTo>
                  <a:lnTo>
                    <a:pt x="31873" y="257631"/>
                  </a:lnTo>
                  <a:lnTo>
                    <a:pt x="34100" y="273518"/>
                  </a:lnTo>
                  <a:lnTo>
                    <a:pt x="36141" y="289489"/>
                  </a:lnTo>
                  <a:lnTo>
                    <a:pt x="37812" y="306238"/>
                  </a:lnTo>
                  <a:lnTo>
                    <a:pt x="39086" y="323779"/>
                  </a:lnTo>
                  <a:lnTo>
                    <a:pt x="40016" y="341721"/>
                  </a:lnTo>
                  <a:lnTo>
                    <a:pt x="40672" y="359758"/>
                  </a:lnTo>
                  <a:lnTo>
                    <a:pt x="40959" y="377582"/>
                  </a:lnTo>
                  <a:lnTo>
                    <a:pt x="40627" y="394843"/>
                  </a:lnTo>
                  <a:lnTo>
                    <a:pt x="39585" y="411310"/>
                  </a:lnTo>
                  <a:lnTo>
                    <a:pt x="37764" y="423563"/>
                  </a:lnTo>
                  <a:lnTo>
                    <a:pt x="35624" y="427240"/>
                  </a:lnTo>
                  <a:lnTo>
                    <a:pt x="34038" y="423622"/>
                  </a:lnTo>
                  <a:lnTo>
                    <a:pt x="33053" y="415211"/>
                  </a:lnTo>
                  <a:lnTo>
                    <a:pt x="32470" y="404083"/>
                  </a:lnTo>
                  <a:lnTo>
                    <a:pt x="32135" y="391533"/>
                  </a:lnTo>
                  <a:lnTo>
                    <a:pt x="32276" y="378590"/>
                  </a:lnTo>
                  <a:lnTo>
                    <a:pt x="33448" y="366229"/>
                  </a:lnTo>
                  <a:lnTo>
                    <a:pt x="35878" y="354891"/>
                  </a:lnTo>
                  <a:lnTo>
                    <a:pt x="39481" y="344605"/>
                  </a:lnTo>
                  <a:lnTo>
                    <a:pt x="44044" y="335213"/>
                  </a:lnTo>
                  <a:lnTo>
                    <a:pt x="49341" y="326519"/>
                  </a:lnTo>
                  <a:lnTo>
                    <a:pt x="55338" y="318506"/>
                  </a:lnTo>
                  <a:lnTo>
                    <a:pt x="62187" y="311333"/>
                  </a:lnTo>
                  <a:lnTo>
                    <a:pt x="69902" y="305035"/>
                  </a:lnTo>
                  <a:lnTo>
                    <a:pt x="78371" y="299991"/>
                  </a:lnTo>
                  <a:lnTo>
                    <a:pt x="87434" y="296964"/>
                  </a:lnTo>
                  <a:lnTo>
                    <a:pt x="96929" y="296197"/>
                  </a:lnTo>
                  <a:lnTo>
                    <a:pt x="106407" y="297634"/>
                  </a:lnTo>
                  <a:lnTo>
                    <a:pt x="115158" y="301182"/>
                  </a:lnTo>
                  <a:lnTo>
                    <a:pt x="122858" y="306568"/>
                  </a:lnTo>
                  <a:lnTo>
                    <a:pt x="129688" y="313419"/>
                  </a:lnTo>
                  <a:lnTo>
                    <a:pt x="136124" y="321372"/>
                  </a:lnTo>
                  <a:lnTo>
                    <a:pt x="142489" y="330121"/>
                  </a:lnTo>
                  <a:lnTo>
                    <a:pt x="148767" y="339433"/>
                  </a:lnTo>
                  <a:lnTo>
                    <a:pt x="154690" y="349136"/>
                  </a:lnTo>
                  <a:lnTo>
                    <a:pt x="160119" y="359111"/>
                  </a:lnTo>
                  <a:lnTo>
                    <a:pt x="164901" y="369437"/>
                  </a:lnTo>
                  <a:lnTo>
                    <a:pt x="168808" y="380361"/>
                  </a:lnTo>
                  <a:lnTo>
                    <a:pt x="171802" y="391974"/>
                  </a:lnTo>
                  <a:lnTo>
                    <a:pt x="173998" y="404215"/>
                  </a:lnTo>
                  <a:lnTo>
                    <a:pt x="175562" y="416964"/>
                  </a:lnTo>
                  <a:lnTo>
                    <a:pt x="176654" y="430080"/>
                  </a:lnTo>
                  <a:lnTo>
                    <a:pt x="177408" y="442849"/>
                  </a:lnTo>
                  <a:lnTo>
                    <a:pt x="178006" y="455253"/>
                  </a:lnTo>
                  <a:lnTo>
                    <a:pt x="178501" y="468377"/>
                  </a:lnTo>
                  <a:lnTo>
                    <a:pt x="178985" y="4843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4426213" y="776536"/>
              <a:ext cx="216855" cy="168165"/>
            </a:xfrm>
            <a:custGeom>
              <a:avLst/>
              <a:gdLst/>
              <a:ahLst/>
              <a:cxnLst/>
              <a:rect l="0" t="0" r="0" b="0"/>
              <a:pathLst>
                <a:path w="216855" h="168165">
                  <a:moveTo>
                    <a:pt x="143155" y="44686"/>
                  </a:moveTo>
                  <a:lnTo>
                    <a:pt x="140087" y="35952"/>
                  </a:lnTo>
                  <a:lnTo>
                    <a:pt x="136024" y="28245"/>
                  </a:lnTo>
                  <a:lnTo>
                    <a:pt x="130527" y="20852"/>
                  </a:lnTo>
                  <a:lnTo>
                    <a:pt x="123594" y="13937"/>
                  </a:lnTo>
                  <a:lnTo>
                    <a:pt x="115148" y="8055"/>
                  </a:lnTo>
                  <a:lnTo>
                    <a:pt x="105298" y="3450"/>
                  </a:lnTo>
                  <a:lnTo>
                    <a:pt x="94288" y="529"/>
                  </a:lnTo>
                  <a:lnTo>
                    <a:pt x="82386" y="0"/>
                  </a:lnTo>
                  <a:lnTo>
                    <a:pt x="69844" y="2021"/>
                  </a:lnTo>
                  <a:lnTo>
                    <a:pt x="57341" y="6294"/>
                  </a:lnTo>
                  <a:lnTo>
                    <a:pt x="45941" y="12359"/>
                  </a:lnTo>
                  <a:lnTo>
                    <a:pt x="36130" y="19767"/>
                  </a:lnTo>
                  <a:lnTo>
                    <a:pt x="27886" y="28143"/>
                  </a:lnTo>
                  <a:lnTo>
                    <a:pt x="20949" y="37201"/>
                  </a:lnTo>
                  <a:lnTo>
                    <a:pt x="15026" y="46737"/>
                  </a:lnTo>
                  <a:lnTo>
                    <a:pt x="10011" y="56764"/>
                  </a:lnTo>
                  <a:lnTo>
                    <a:pt x="5998" y="67488"/>
                  </a:lnTo>
                  <a:lnTo>
                    <a:pt x="2963" y="78961"/>
                  </a:lnTo>
                  <a:lnTo>
                    <a:pt x="922" y="90938"/>
                  </a:lnTo>
                  <a:lnTo>
                    <a:pt x="0" y="102978"/>
                  </a:lnTo>
                  <a:lnTo>
                    <a:pt x="164" y="114814"/>
                  </a:lnTo>
                  <a:lnTo>
                    <a:pt x="1410" y="126202"/>
                  </a:lnTo>
                  <a:lnTo>
                    <a:pt x="3842" y="136849"/>
                  </a:lnTo>
                  <a:lnTo>
                    <a:pt x="7408" y="146662"/>
                  </a:lnTo>
                  <a:lnTo>
                    <a:pt x="12090" y="155233"/>
                  </a:lnTo>
                  <a:lnTo>
                    <a:pt x="17982" y="161787"/>
                  </a:lnTo>
                  <a:lnTo>
                    <a:pt x="25014" y="166079"/>
                  </a:lnTo>
                  <a:lnTo>
                    <a:pt x="32838" y="168164"/>
                  </a:lnTo>
                  <a:lnTo>
                    <a:pt x="40928" y="168134"/>
                  </a:lnTo>
                  <a:lnTo>
                    <a:pt x="48953" y="166259"/>
                  </a:lnTo>
                  <a:lnTo>
                    <a:pt x="56629" y="162749"/>
                  </a:lnTo>
                  <a:lnTo>
                    <a:pt x="63629" y="157661"/>
                  </a:lnTo>
                  <a:lnTo>
                    <a:pt x="69854" y="151169"/>
                  </a:lnTo>
                  <a:lnTo>
                    <a:pt x="75373" y="143543"/>
                  </a:lnTo>
                  <a:lnTo>
                    <a:pt x="80322" y="135054"/>
                  </a:lnTo>
                  <a:lnTo>
                    <a:pt x="84836" y="125933"/>
                  </a:lnTo>
                  <a:lnTo>
                    <a:pt x="88869" y="116199"/>
                  </a:lnTo>
                  <a:lnTo>
                    <a:pt x="92207" y="105680"/>
                  </a:lnTo>
                  <a:lnTo>
                    <a:pt x="94792" y="94347"/>
                  </a:lnTo>
                  <a:lnTo>
                    <a:pt x="96867" y="82465"/>
                  </a:lnTo>
                  <a:lnTo>
                    <a:pt x="98876" y="70490"/>
                  </a:lnTo>
                  <a:lnTo>
                    <a:pt x="101107" y="58762"/>
                  </a:lnTo>
                  <a:lnTo>
                    <a:pt x="104509" y="49783"/>
                  </a:lnTo>
                  <a:lnTo>
                    <a:pt x="109298" y="46679"/>
                  </a:lnTo>
                  <a:lnTo>
                    <a:pt x="113930" y="48578"/>
                  </a:lnTo>
                  <a:lnTo>
                    <a:pt x="118087" y="53775"/>
                  </a:lnTo>
                  <a:lnTo>
                    <a:pt x="122085" y="61002"/>
                  </a:lnTo>
                  <a:lnTo>
                    <a:pt x="126383" y="69465"/>
                  </a:lnTo>
                  <a:lnTo>
                    <a:pt x="131201" y="78680"/>
                  </a:lnTo>
                  <a:lnTo>
                    <a:pt x="136554" y="88198"/>
                  </a:lnTo>
                  <a:lnTo>
                    <a:pt x="142362" y="97537"/>
                  </a:lnTo>
                  <a:lnTo>
                    <a:pt x="148528" y="106455"/>
                  </a:lnTo>
                  <a:lnTo>
                    <a:pt x="155124" y="114754"/>
                  </a:lnTo>
                  <a:lnTo>
                    <a:pt x="162382" y="122186"/>
                  </a:lnTo>
                  <a:lnTo>
                    <a:pt x="170366" y="128700"/>
                  </a:lnTo>
                  <a:lnTo>
                    <a:pt x="178738" y="134262"/>
                  </a:lnTo>
                  <a:lnTo>
                    <a:pt x="187768" y="139304"/>
                  </a:lnTo>
                  <a:lnTo>
                    <a:pt x="199368" y="144269"/>
                  </a:lnTo>
                  <a:lnTo>
                    <a:pt x="216854" y="1499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4664124" y="515896"/>
              <a:ext cx="42115" cy="442198"/>
            </a:xfrm>
            <a:custGeom>
              <a:avLst/>
              <a:gdLst/>
              <a:ahLst/>
              <a:cxnLst/>
              <a:rect l="0" t="0" r="0" b="0"/>
              <a:pathLst>
                <a:path w="42115" h="442198">
                  <a:moveTo>
                    <a:pt x="0" y="0"/>
                  </a:moveTo>
                  <a:lnTo>
                    <a:pt x="0" y="11802"/>
                  </a:lnTo>
                  <a:lnTo>
                    <a:pt x="0" y="23571"/>
                  </a:lnTo>
                  <a:lnTo>
                    <a:pt x="4" y="36461"/>
                  </a:lnTo>
                  <a:lnTo>
                    <a:pt x="177" y="50310"/>
                  </a:lnTo>
                  <a:lnTo>
                    <a:pt x="826" y="64638"/>
                  </a:lnTo>
                  <a:lnTo>
                    <a:pt x="2074" y="79116"/>
                  </a:lnTo>
                  <a:lnTo>
                    <a:pt x="3727" y="93912"/>
                  </a:lnTo>
                  <a:lnTo>
                    <a:pt x="5375" y="109584"/>
                  </a:lnTo>
                  <a:lnTo>
                    <a:pt x="6783" y="126376"/>
                  </a:lnTo>
                  <a:lnTo>
                    <a:pt x="8048" y="143906"/>
                  </a:lnTo>
                  <a:lnTo>
                    <a:pt x="9505" y="161373"/>
                  </a:lnTo>
                  <a:lnTo>
                    <a:pt x="11332" y="178322"/>
                  </a:lnTo>
                  <a:lnTo>
                    <a:pt x="13389" y="195127"/>
                  </a:lnTo>
                  <a:lnTo>
                    <a:pt x="15317" y="212769"/>
                  </a:lnTo>
                  <a:lnTo>
                    <a:pt x="16915" y="231733"/>
                  </a:lnTo>
                  <a:lnTo>
                    <a:pt x="18311" y="251386"/>
                  </a:lnTo>
                  <a:lnTo>
                    <a:pt x="19854" y="270293"/>
                  </a:lnTo>
                  <a:lnTo>
                    <a:pt x="21745" y="287686"/>
                  </a:lnTo>
                  <a:lnTo>
                    <a:pt x="24015" y="303788"/>
                  </a:lnTo>
                  <a:lnTo>
                    <a:pt x="26617" y="319429"/>
                  </a:lnTo>
                  <a:lnTo>
                    <a:pt x="29478" y="335168"/>
                  </a:lnTo>
                  <a:lnTo>
                    <a:pt x="32365" y="351061"/>
                  </a:lnTo>
                  <a:lnTo>
                    <a:pt x="34916" y="366833"/>
                  </a:lnTo>
                  <a:lnTo>
                    <a:pt x="36962" y="382287"/>
                  </a:lnTo>
                  <a:lnTo>
                    <a:pt x="38506" y="396786"/>
                  </a:lnTo>
                  <a:lnTo>
                    <a:pt x="39792" y="410614"/>
                  </a:lnTo>
                  <a:lnTo>
                    <a:pt x="40930" y="424983"/>
                  </a:lnTo>
                  <a:lnTo>
                    <a:pt x="42114" y="4421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4579896" y="694880"/>
              <a:ext cx="252685" cy="10127"/>
            </a:xfrm>
            <a:custGeom>
              <a:avLst/>
              <a:gdLst/>
              <a:ahLst/>
              <a:cxnLst/>
              <a:rect l="0" t="0" r="0" b="0"/>
              <a:pathLst>
                <a:path w="252685" h="10127">
                  <a:moveTo>
                    <a:pt x="252684" y="0"/>
                  </a:moveTo>
                  <a:lnTo>
                    <a:pt x="243749" y="2867"/>
                  </a:lnTo>
                  <a:lnTo>
                    <a:pt x="234122" y="5009"/>
                  </a:lnTo>
                  <a:lnTo>
                    <a:pt x="222830" y="6612"/>
                  </a:lnTo>
                  <a:lnTo>
                    <a:pt x="209989" y="7793"/>
                  </a:lnTo>
                  <a:lnTo>
                    <a:pt x="195862" y="8641"/>
                  </a:lnTo>
                  <a:lnTo>
                    <a:pt x="180737" y="9239"/>
                  </a:lnTo>
                  <a:lnTo>
                    <a:pt x="164875" y="9653"/>
                  </a:lnTo>
                  <a:lnTo>
                    <a:pt x="148487" y="9937"/>
                  </a:lnTo>
                  <a:lnTo>
                    <a:pt x="131730" y="10126"/>
                  </a:lnTo>
                  <a:lnTo>
                    <a:pt x="114718" y="10084"/>
                  </a:lnTo>
                  <a:lnTo>
                    <a:pt x="97531" y="9524"/>
                  </a:lnTo>
                  <a:lnTo>
                    <a:pt x="80245" y="8335"/>
                  </a:lnTo>
                  <a:lnTo>
                    <a:pt x="63462" y="6713"/>
                  </a:lnTo>
                  <a:lnTo>
                    <a:pt x="46563" y="4917"/>
                  </a:lnTo>
                  <a:lnTo>
                    <a:pt x="26946" y="278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5169492" y="526424"/>
              <a:ext cx="10530" cy="389556"/>
            </a:xfrm>
            <a:custGeom>
              <a:avLst/>
              <a:gdLst/>
              <a:ahLst/>
              <a:cxnLst/>
              <a:rect l="0" t="0" r="0" b="0"/>
              <a:pathLst>
                <a:path w="10530" h="389556">
                  <a:moveTo>
                    <a:pt x="10529" y="0"/>
                  </a:moveTo>
                  <a:lnTo>
                    <a:pt x="7662" y="8869"/>
                  </a:lnTo>
                  <a:lnTo>
                    <a:pt x="5520" y="17856"/>
                  </a:lnTo>
                  <a:lnTo>
                    <a:pt x="3917" y="27860"/>
                  </a:lnTo>
                  <a:lnTo>
                    <a:pt x="2736" y="39186"/>
                  </a:lnTo>
                  <a:lnTo>
                    <a:pt x="1887" y="52294"/>
                  </a:lnTo>
                  <a:lnTo>
                    <a:pt x="1290" y="67255"/>
                  </a:lnTo>
                  <a:lnTo>
                    <a:pt x="876" y="83671"/>
                  </a:lnTo>
                  <a:lnTo>
                    <a:pt x="592" y="100896"/>
                  </a:lnTo>
                  <a:lnTo>
                    <a:pt x="403" y="118482"/>
                  </a:lnTo>
                  <a:lnTo>
                    <a:pt x="445" y="136354"/>
                  </a:lnTo>
                  <a:lnTo>
                    <a:pt x="1005" y="154716"/>
                  </a:lnTo>
                  <a:lnTo>
                    <a:pt x="2194" y="173657"/>
                  </a:lnTo>
                  <a:lnTo>
                    <a:pt x="3807" y="192969"/>
                  </a:lnTo>
                  <a:lnTo>
                    <a:pt x="5429" y="212247"/>
                  </a:lnTo>
                  <a:lnTo>
                    <a:pt x="6814" y="231252"/>
                  </a:lnTo>
                  <a:lnTo>
                    <a:pt x="7895" y="249761"/>
                  </a:lnTo>
                  <a:lnTo>
                    <a:pt x="8695" y="267497"/>
                  </a:lnTo>
                  <a:lnTo>
                    <a:pt x="9263" y="284384"/>
                  </a:lnTo>
                  <a:lnTo>
                    <a:pt x="9492" y="300351"/>
                  </a:lnTo>
                  <a:lnTo>
                    <a:pt x="9120" y="315242"/>
                  </a:lnTo>
                  <a:lnTo>
                    <a:pt x="8061" y="329069"/>
                  </a:lnTo>
                  <a:lnTo>
                    <a:pt x="6529" y="341731"/>
                  </a:lnTo>
                  <a:lnTo>
                    <a:pt x="4803" y="354280"/>
                  </a:lnTo>
                  <a:lnTo>
                    <a:pt x="2732" y="368939"/>
                  </a:lnTo>
                  <a:lnTo>
                    <a:pt x="0" y="3895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5011565" y="652766"/>
              <a:ext cx="231627" cy="94758"/>
            </a:xfrm>
            <a:custGeom>
              <a:avLst/>
              <a:gdLst/>
              <a:ahLst/>
              <a:cxnLst/>
              <a:rect l="0" t="0" r="0" b="0"/>
              <a:pathLst>
                <a:path w="231627" h="94758">
                  <a:moveTo>
                    <a:pt x="231626" y="0"/>
                  </a:moveTo>
                  <a:lnTo>
                    <a:pt x="225759" y="5868"/>
                  </a:lnTo>
                  <a:lnTo>
                    <a:pt x="220194" y="11432"/>
                  </a:lnTo>
                  <a:lnTo>
                    <a:pt x="214395" y="17232"/>
                  </a:lnTo>
                  <a:lnTo>
                    <a:pt x="208314" y="23312"/>
                  </a:lnTo>
                  <a:lnTo>
                    <a:pt x="201985" y="29642"/>
                  </a:lnTo>
                  <a:lnTo>
                    <a:pt x="195448" y="36166"/>
                  </a:lnTo>
                  <a:lnTo>
                    <a:pt x="188427" y="42669"/>
                  </a:lnTo>
                  <a:lnTo>
                    <a:pt x="180347" y="48803"/>
                  </a:lnTo>
                  <a:lnTo>
                    <a:pt x="170983" y="54407"/>
                  </a:lnTo>
                  <a:lnTo>
                    <a:pt x="160422" y="59491"/>
                  </a:lnTo>
                  <a:lnTo>
                    <a:pt x="148883" y="64140"/>
                  </a:lnTo>
                  <a:lnTo>
                    <a:pt x="136607" y="68453"/>
                  </a:lnTo>
                  <a:lnTo>
                    <a:pt x="123957" y="72520"/>
                  </a:lnTo>
                  <a:lnTo>
                    <a:pt x="111400" y="76413"/>
                  </a:lnTo>
                  <a:lnTo>
                    <a:pt x="99177" y="80178"/>
                  </a:lnTo>
                  <a:lnTo>
                    <a:pt x="87174" y="83691"/>
                  </a:lnTo>
                  <a:lnTo>
                    <a:pt x="75041" y="86671"/>
                  </a:lnTo>
                  <a:lnTo>
                    <a:pt x="62593" y="89007"/>
                  </a:lnTo>
                  <a:lnTo>
                    <a:pt x="50208" y="90748"/>
                  </a:lnTo>
                  <a:lnTo>
                    <a:pt x="37425" y="92188"/>
                  </a:lnTo>
                  <a:lnTo>
                    <a:pt x="22001" y="93452"/>
                  </a:lnTo>
                  <a:lnTo>
                    <a:pt x="0" y="947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5274777" y="473782"/>
              <a:ext cx="323354" cy="448506"/>
            </a:xfrm>
            <a:custGeom>
              <a:avLst/>
              <a:gdLst/>
              <a:ahLst/>
              <a:cxnLst/>
              <a:rect l="0" t="0" r="0" b="0"/>
              <a:pathLst>
                <a:path w="323354" h="448506">
                  <a:moveTo>
                    <a:pt x="0" y="0"/>
                  </a:moveTo>
                  <a:lnTo>
                    <a:pt x="1442" y="8674"/>
                  </a:lnTo>
                  <a:lnTo>
                    <a:pt x="3355" y="21021"/>
                  </a:lnTo>
                  <a:lnTo>
                    <a:pt x="5178" y="35199"/>
                  </a:lnTo>
                  <a:lnTo>
                    <a:pt x="6682" y="50454"/>
                  </a:lnTo>
                  <a:lnTo>
                    <a:pt x="7998" y="66093"/>
                  </a:lnTo>
                  <a:lnTo>
                    <a:pt x="9480" y="81278"/>
                  </a:lnTo>
                  <a:lnTo>
                    <a:pt x="11323" y="95609"/>
                  </a:lnTo>
                  <a:lnTo>
                    <a:pt x="13560" y="109535"/>
                  </a:lnTo>
                  <a:lnTo>
                    <a:pt x="16140" y="124105"/>
                  </a:lnTo>
                  <a:lnTo>
                    <a:pt x="18984" y="139879"/>
                  </a:lnTo>
                  <a:lnTo>
                    <a:pt x="21859" y="156918"/>
                  </a:lnTo>
                  <a:lnTo>
                    <a:pt x="24403" y="175047"/>
                  </a:lnTo>
                  <a:lnTo>
                    <a:pt x="26443" y="194023"/>
                  </a:lnTo>
                  <a:lnTo>
                    <a:pt x="27981" y="213462"/>
                  </a:lnTo>
                  <a:lnTo>
                    <a:pt x="29095" y="232877"/>
                  </a:lnTo>
                  <a:lnTo>
                    <a:pt x="29882" y="252003"/>
                  </a:lnTo>
                  <a:lnTo>
                    <a:pt x="30429" y="270775"/>
                  </a:lnTo>
                  <a:lnTo>
                    <a:pt x="30804" y="289226"/>
                  </a:lnTo>
                  <a:lnTo>
                    <a:pt x="31059" y="307419"/>
                  </a:lnTo>
                  <a:lnTo>
                    <a:pt x="31232" y="325418"/>
                  </a:lnTo>
                  <a:lnTo>
                    <a:pt x="31348" y="343277"/>
                  </a:lnTo>
                  <a:lnTo>
                    <a:pt x="31431" y="361029"/>
                  </a:lnTo>
                  <a:lnTo>
                    <a:pt x="31657" y="378375"/>
                  </a:lnTo>
                  <a:lnTo>
                    <a:pt x="32340" y="394723"/>
                  </a:lnTo>
                  <a:lnTo>
                    <a:pt x="33589" y="409764"/>
                  </a:lnTo>
                  <a:lnTo>
                    <a:pt x="34384" y="421247"/>
                  </a:lnTo>
                  <a:lnTo>
                    <a:pt x="33599" y="426238"/>
                  </a:lnTo>
                  <a:lnTo>
                    <a:pt x="31790" y="425599"/>
                  </a:lnTo>
                  <a:lnTo>
                    <a:pt x="29557" y="421028"/>
                  </a:lnTo>
                  <a:lnTo>
                    <a:pt x="27428" y="413651"/>
                  </a:lnTo>
                  <a:lnTo>
                    <a:pt x="25666" y="404252"/>
                  </a:lnTo>
                  <a:lnTo>
                    <a:pt x="24482" y="393577"/>
                  </a:lnTo>
                  <a:lnTo>
                    <a:pt x="24135" y="382366"/>
                  </a:lnTo>
                  <a:lnTo>
                    <a:pt x="24681" y="371053"/>
                  </a:lnTo>
                  <a:lnTo>
                    <a:pt x="26013" y="359665"/>
                  </a:lnTo>
                  <a:lnTo>
                    <a:pt x="27969" y="347946"/>
                  </a:lnTo>
                  <a:lnTo>
                    <a:pt x="30398" y="335771"/>
                  </a:lnTo>
                  <a:lnTo>
                    <a:pt x="33331" y="323473"/>
                  </a:lnTo>
                  <a:lnTo>
                    <a:pt x="36979" y="311741"/>
                  </a:lnTo>
                  <a:lnTo>
                    <a:pt x="41403" y="300936"/>
                  </a:lnTo>
                  <a:lnTo>
                    <a:pt x="46850" y="291563"/>
                  </a:lnTo>
                  <a:lnTo>
                    <a:pt x="53795" y="284403"/>
                  </a:lnTo>
                  <a:lnTo>
                    <a:pt x="62352" y="279672"/>
                  </a:lnTo>
                  <a:lnTo>
                    <a:pt x="72014" y="277277"/>
                  </a:lnTo>
                  <a:lnTo>
                    <a:pt x="81878" y="277091"/>
                  </a:lnTo>
                  <a:lnTo>
                    <a:pt x="91395" y="278818"/>
                  </a:lnTo>
                  <a:lnTo>
                    <a:pt x="100392" y="282228"/>
                  </a:lnTo>
                  <a:lnTo>
                    <a:pt x="108887" y="287248"/>
                  </a:lnTo>
                  <a:lnTo>
                    <a:pt x="116964" y="293693"/>
                  </a:lnTo>
                  <a:lnTo>
                    <a:pt x="124558" y="301289"/>
                  </a:lnTo>
                  <a:lnTo>
                    <a:pt x="131445" y="309757"/>
                  </a:lnTo>
                  <a:lnTo>
                    <a:pt x="137565" y="318864"/>
                  </a:lnTo>
                  <a:lnTo>
                    <a:pt x="142999" y="328589"/>
                  </a:lnTo>
                  <a:lnTo>
                    <a:pt x="147885" y="339102"/>
                  </a:lnTo>
                  <a:lnTo>
                    <a:pt x="152352" y="350439"/>
                  </a:lnTo>
                  <a:lnTo>
                    <a:pt x="156354" y="362664"/>
                  </a:lnTo>
                  <a:lnTo>
                    <a:pt x="159669" y="375935"/>
                  </a:lnTo>
                  <a:lnTo>
                    <a:pt x="162239" y="390227"/>
                  </a:lnTo>
                  <a:lnTo>
                    <a:pt x="164304" y="405063"/>
                  </a:lnTo>
                  <a:lnTo>
                    <a:pt x="166306" y="419634"/>
                  </a:lnTo>
                  <a:lnTo>
                    <a:pt x="168467" y="433440"/>
                  </a:lnTo>
                  <a:lnTo>
                    <a:pt x="169478" y="444081"/>
                  </a:lnTo>
                  <a:lnTo>
                    <a:pt x="168347" y="448505"/>
                  </a:lnTo>
                  <a:lnTo>
                    <a:pt x="166842" y="447484"/>
                  </a:lnTo>
                  <a:lnTo>
                    <a:pt x="166018" y="442821"/>
                  </a:lnTo>
                  <a:lnTo>
                    <a:pt x="166143" y="435910"/>
                  </a:lnTo>
                  <a:lnTo>
                    <a:pt x="167152" y="427637"/>
                  </a:lnTo>
                  <a:lnTo>
                    <a:pt x="168882" y="418541"/>
                  </a:lnTo>
                  <a:lnTo>
                    <a:pt x="171486" y="409267"/>
                  </a:lnTo>
                  <a:lnTo>
                    <a:pt x="175429" y="400621"/>
                  </a:lnTo>
                  <a:lnTo>
                    <a:pt x="180855" y="392979"/>
                  </a:lnTo>
                  <a:lnTo>
                    <a:pt x="187615" y="386351"/>
                  </a:lnTo>
                  <a:lnTo>
                    <a:pt x="195447" y="380579"/>
                  </a:lnTo>
                  <a:lnTo>
                    <a:pt x="204091" y="375471"/>
                  </a:lnTo>
                  <a:lnTo>
                    <a:pt x="213488" y="370850"/>
                  </a:lnTo>
                  <a:lnTo>
                    <a:pt x="223773" y="366578"/>
                  </a:lnTo>
                  <a:lnTo>
                    <a:pt x="234945" y="362549"/>
                  </a:lnTo>
                  <a:lnTo>
                    <a:pt x="246716" y="358688"/>
                  </a:lnTo>
                  <a:lnTo>
                    <a:pt x="258618" y="354941"/>
                  </a:lnTo>
                  <a:lnTo>
                    <a:pt x="270360" y="351268"/>
                  </a:lnTo>
                  <a:lnTo>
                    <a:pt x="281684" y="347479"/>
                  </a:lnTo>
                  <a:lnTo>
                    <a:pt x="292289" y="343249"/>
                  </a:lnTo>
                  <a:lnTo>
                    <a:pt x="302074" y="338434"/>
                  </a:lnTo>
                  <a:lnTo>
                    <a:pt x="310626" y="332894"/>
                  </a:lnTo>
                  <a:lnTo>
                    <a:pt x="317167" y="326418"/>
                  </a:lnTo>
                  <a:lnTo>
                    <a:pt x="321446" y="318990"/>
                  </a:lnTo>
                  <a:lnTo>
                    <a:pt x="323353" y="310900"/>
                  </a:lnTo>
                  <a:lnTo>
                    <a:pt x="322671" y="302631"/>
                  </a:lnTo>
                  <a:lnTo>
                    <a:pt x="319545" y="294485"/>
                  </a:lnTo>
                  <a:lnTo>
                    <a:pt x="314380" y="286730"/>
                  </a:lnTo>
                  <a:lnTo>
                    <a:pt x="307643" y="279675"/>
                  </a:lnTo>
                  <a:lnTo>
                    <a:pt x="299748" y="273423"/>
                  </a:lnTo>
                  <a:lnTo>
                    <a:pt x="291028" y="268226"/>
                  </a:lnTo>
                  <a:lnTo>
                    <a:pt x="281731" y="264558"/>
                  </a:lnTo>
                  <a:lnTo>
                    <a:pt x="272036" y="262535"/>
                  </a:lnTo>
                  <a:lnTo>
                    <a:pt x="262070" y="261972"/>
                  </a:lnTo>
                  <a:lnTo>
                    <a:pt x="251919" y="262574"/>
                  </a:lnTo>
                  <a:lnTo>
                    <a:pt x="241649" y="264055"/>
                  </a:lnTo>
                  <a:lnTo>
                    <a:pt x="231463" y="266334"/>
                  </a:lnTo>
                  <a:lnTo>
                    <a:pt x="221696" y="269533"/>
                  </a:lnTo>
                  <a:lnTo>
                    <a:pt x="212501" y="273649"/>
                  </a:lnTo>
                  <a:lnTo>
                    <a:pt x="204022" y="278718"/>
                  </a:lnTo>
                  <a:lnTo>
                    <a:pt x="196472" y="284877"/>
                  </a:lnTo>
                  <a:lnTo>
                    <a:pt x="189884" y="292101"/>
                  </a:lnTo>
                  <a:lnTo>
                    <a:pt x="184460" y="300395"/>
                  </a:lnTo>
                  <a:lnTo>
                    <a:pt x="180640" y="309864"/>
                  </a:lnTo>
                  <a:lnTo>
                    <a:pt x="178514" y="320453"/>
                  </a:lnTo>
                  <a:lnTo>
                    <a:pt x="177883" y="331817"/>
                  </a:lnTo>
                  <a:lnTo>
                    <a:pt x="178439" y="343437"/>
                  </a:lnTo>
                  <a:lnTo>
                    <a:pt x="179888" y="354991"/>
                  </a:lnTo>
                  <a:lnTo>
                    <a:pt x="182147" y="366357"/>
                  </a:lnTo>
                  <a:lnTo>
                    <a:pt x="185332" y="377523"/>
                  </a:lnTo>
                  <a:lnTo>
                    <a:pt x="189444" y="388510"/>
                  </a:lnTo>
                  <a:lnTo>
                    <a:pt x="194679" y="399194"/>
                  </a:lnTo>
                  <a:lnTo>
                    <a:pt x="201482" y="409302"/>
                  </a:lnTo>
                  <a:lnTo>
                    <a:pt x="209953" y="418725"/>
                  </a:lnTo>
                  <a:lnTo>
                    <a:pt x="219898" y="427189"/>
                  </a:lnTo>
                  <a:lnTo>
                    <a:pt x="231014" y="434196"/>
                  </a:lnTo>
                  <a:lnTo>
                    <a:pt x="243000" y="439607"/>
                  </a:lnTo>
                  <a:lnTo>
                    <a:pt x="255388" y="443405"/>
                  </a:lnTo>
                  <a:lnTo>
                    <a:pt x="268973" y="445796"/>
                  </a:lnTo>
                  <a:lnTo>
                    <a:pt x="287179" y="445870"/>
                  </a:lnTo>
                  <a:lnTo>
                    <a:pt x="315855" y="4421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5864790" y="684283"/>
              <a:ext cx="169220" cy="441518"/>
            </a:xfrm>
            <a:custGeom>
              <a:avLst/>
              <a:gdLst/>
              <a:ahLst/>
              <a:cxnLst/>
              <a:rect l="0" t="0" r="0" b="0"/>
              <a:pathLst>
                <a:path w="169220" h="441518">
                  <a:moveTo>
                    <a:pt x="41697" y="126411"/>
                  </a:moveTo>
                  <a:lnTo>
                    <a:pt x="38830" y="138146"/>
                  </a:lnTo>
                  <a:lnTo>
                    <a:pt x="36688" y="149275"/>
                  </a:lnTo>
                  <a:lnTo>
                    <a:pt x="35085" y="160882"/>
                  </a:lnTo>
                  <a:lnTo>
                    <a:pt x="33904" y="173389"/>
                  </a:lnTo>
                  <a:lnTo>
                    <a:pt x="33056" y="187346"/>
                  </a:lnTo>
                  <a:lnTo>
                    <a:pt x="32458" y="202904"/>
                  </a:lnTo>
                  <a:lnTo>
                    <a:pt x="32044" y="219734"/>
                  </a:lnTo>
                  <a:lnTo>
                    <a:pt x="31759" y="237244"/>
                  </a:lnTo>
                  <a:lnTo>
                    <a:pt x="31571" y="255018"/>
                  </a:lnTo>
                  <a:lnTo>
                    <a:pt x="31613" y="272848"/>
                  </a:lnTo>
                  <a:lnTo>
                    <a:pt x="32173" y="290650"/>
                  </a:lnTo>
                  <a:lnTo>
                    <a:pt x="33363" y="308401"/>
                  </a:lnTo>
                  <a:lnTo>
                    <a:pt x="34975" y="326101"/>
                  </a:lnTo>
                  <a:lnTo>
                    <a:pt x="36597" y="343757"/>
                  </a:lnTo>
                  <a:lnTo>
                    <a:pt x="37983" y="361377"/>
                  </a:lnTo>
                  <a:lnTo>
                    <a:pt x="39063" y="378805"/>
                  </a:lnTo>
                  <a:lnTo>
                    <a:pt x="39863" y="395741"/>
                  </a:lnTo>
                  <a:lnTo>
                    <a:pt x="40427" y="412028"/>
                  </a:lnTo>
                  <a:lnTo>
                    <a:pt x="40463" y="426545"/>
                  </a:lnTo>
                  <a:lnTo>
                    <a:pt x="38757" y="436840"/>
                  </a:lnTo>
                  <a:lnTo>
                    <a:pt x="34996" y="441517"/>
                  </a:lnTo>
                  <a:lnTo>
                    <a:pt x="30631" y="440972"/>
                  </a:lnTo>
                  <a:lnTo>
                    <a:pt x="26309" y="436353"/>
                  </a:lnTo>
                  <a:lnTo>
                    <a:pt x="22332" y="428616"/>
                  </a:lnTo>
                  <a:lnTo>
                    <a:pt x="19002" y="418335"/>
                  </a:lnTo>
                  <a:lnTo>
                    <a:pt x="16414" y="406020"/>
                  </a:lnTo>
                  <a:lnTo>
                    <a:pt x="14501" y="391992"/>
                  </a:lnTo>
                  <a:lnTo>
                    <a:pt x="13130" y="376359"/>
                  </a:lnTo>
                  <a:lnTo>
                    <a:pt x="12165" y="359316"/>
                  </a:lnTo>
                  <a:lnTo>
                    <a:pt x="11328" y="341140"/>
                  </a:lnTo>
                  <a:lnTo>
                    <a:pt x="10226" y="322106"/>
                  </a:lnTo>
                  <a:lnTo>
                    <a:pt x="8670" y="302448"/>
                  </a:lnTo>
                  <a:lnTo>
                    <a:pt x="6809" y="282349"/>
                  </a:lnTo>
                  <a:lnTo>
                    <a:pt x="5021" y="261943"/>
                  </a:lnTo>
                  <a:lnTo>
                    <a:pt x="3524" y="241331"/>
                  </a:lnTo>
                  <a:lnTo>
                    <a:pt x="2368" y="220743"/>
                  </a:lnTo>
                  <a:lnTo>
                    <a:pt x="1518" y="200534"/>
                  </a:lnTo>
                  <a:lnTo>
                    <a:pt x="912" y="180868"/>
                  </a:lnTo>
                  <a:lnTo>
                    <a:pt x="487" y="161898"/>
                  </a:lnTo>
                  <a:lnTo>
                    <a:pt x="195" y="143846"/>
                  </a:lnTo>
                  <a:lnTo>
                    <a:pt x="0" y="126743"/>
                  </a:lnTo>
                  <a:lnTo>
                    <a:pt x="38" y="110629"/>
                  </a:lnTo>
                  <a:lnTo>
                    <a:pt x="595" y="95639"/>
                  </a:lnTo>
                  <a:lnTo>
                    <a:pt x="1786" y="81737"/>
                  </a:lnTo>
                  <a:lnTo>
                    <a:pt x="3571" y="68756"/>
                  </a:lnTo>
                  <a:lnTo>
                    <a:pt x="5839" y="56489"/>
                  </a:lnTo>
                  <a:lnTo>
                    <a:pt x="8491" y="44760"/>
                  </a:lnTo>
                  <a:lnTo>
                    <a:pt x="11916" y="33745"/>
                  </a:lnTo>
                  <a:lnTo>
                    <a:pt x="16956" y="23947"/>
                  </a:lnTo>
                  <a:lnTo>
                    <a:pt x="23940" y="15550"/>
                  </a:lnTo>
                  <a:lnTo>
                    <a:pt x="32564" y="8759"/>
                  </a:lnTo>
                  <a:lnTo>
                    <a:pt x="42187" y="3946"/>
                  </a:lnTo>
                  <a:lnTo>
                    <a:pt x="52325" y="1119"/>
                  </a:lnTo>
                  <a:lnTo>
                    <a:pt x="62706" y="0"/>
                  </a:lnTo>
                  <a:lnTo>
                    <a:pt x="73194" y="222"/>
                  </a:lnTo>
                  <a:lnTo>
                    <a:pt x="83720" y="1448"/>
                  </a:lnTo>
                  <a:lnTo>
                    <a:pt x="94090" y="3725"/>
                  </a:lnTo>
                  <a:lnTo>
                    <a:pt x="103987" y="7454"/>
                  </a:lnTo>
                  <a:lnTo>
                    <a:pt x="113278" y="12740"/>
                  </a:lnTo>
                  <a:lnTo>
                    <a:pt x="121992" y="19408"/>
                  </a:lnTo>
                  <a:lnTo>
                    <a:pt x="130233" y="27180"/>
                  </a:lnTo>
                  <a:lnTo>
                    <a:pt x="138107" y="35779"/>
                  </a:lnTo>
                  <a:lnTo>
                    <a:pt x="145548" y="44976"/>
                  </a:lnTo>
                  <a:lnTo>
                    <a:pt x="152327" y="54595"/>
                  </a:lnTo>
                  <a:lnTo>
                    <a:pt x="158361" y="64511"/>
                  </a:lnTo>
                  <a:lnTo>
                    <a:pt x="163396" y="74795"/>
                  </a:lnTo>
                  <a:lnTo>
                    <a:pt x="166948" y="85691"/>
                  </a:lnTo>
                  <a:lnTo>
                    <a:pt x="168885" y="97276"/>
                  </a:lnTo>
                  <a:lnTo>
                    <a:pt x="169219" y="109158"/>
                  </a:lnTo>
                  <a:lnTo>
                    <a:pt x="167930" y="120602"/>
                  </a:lnTo>
                  <a:lnTo>
                    <a:pt x="165167" y="131219"/>
                  </a:lnTo>
                  <a:lnTo>
                    <a:pt x="160872" y="140804"/>
                  </a:lnTo>
                  <a:lnTo>
                    <a:pt x="154716" y="149170"/>
                  </a:lnTo>
                  <a:lnTo>
                    <a:pt x="146686" y="156346"/>
                  </a:lnTo>
                  <a:lnTo>
                    <a:pt x="137041" y="162352"/>
                  </a:lnTo>
                  <a:lnTo>
                    <a:pt x="126126" y="167103"/>
                  </a:lnTo>
                  <a:lnTo>
                    <a:pt x="114267" y="170674"/>
                  </a:lnTo>
                  <a:lnTo>
                    <a:pt x="101729" y="173262"/>
                  </a:lnTo>
                  <a:lnTo>
                    <a:pt x="88714" y="175091"/>
                  </a:lnTo>
                  <a:lnTo>
                    <a:pt x="75388" y="176362"/>
                  </a:lnTo>
                  <a:lnTo>
                    <a:pt x="62462" y="177236"/>
                  </a:lnTo>
                  <a:lnTo>
                    <a:pt x="49929" y="177926"/>
                  </a:lnTo>
                  <a:lnTo>
                    <a:pt x="36691" y="178497"/>
                  </a:lnTo>
                  <a:lnTo>
                    <a:pt x="20640" y="17905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6072501" y="631709"/>
              <a:ext cx="97199" cy="199505"/>
            </a:xfrm>
            <a:custGeom>
              <a:avLst/>
              <a:gdLst/>
              <a:ahLst/>
              <a:cxnLst/>
              <a:rect l="0" t="0" r="0" b="0"/>
              <a:pathLst>
                <a:path w="97199" h="199505">
                  <a:moveTo>
                    <a:pt x="23499" y="126342"/>
                  </a:moveTo>
                  <a:lnTo>
                    <a:pt x="26433" y="135144"/>
                  </a:lnTo>
                  <a:lnTo>
                    <a:pt x="29215" y="143490"/>
                  </a:lnTo>
                  <a:lnTo>
                    <a:pt x="32114" y="152194"/>
                  </a:lnTo>
                  <a:lnTo>
                    <a:pt x="35155" y="161487"/>
                  </a:lnTo>
                  <a:lnTo>
                    <a:pt x="38319" y="171631"/>
                  </a:lnTo>
                  <a:lnTo>
                    <a:pt x="41545" y="182629"/>
                  </a:lnTo>
                  <a:lnTo>
                    <a:pt x="43464" y="192695"/>
                  </a:lnTo>
                  <a:lnTo>
                    <a:pt x="42581" y="198611"/>
                  </a:lnTo>
                  <a:lnTo>
                    <a:pt x="39650" y="199504"/>
                  </a:lnTo>
                  <a:lnTo>
                    <a:pt x="35389" y="196485"/>
                  </a:lnTo>
                  <a:lnTo>
                    <a:pt x="30402" y="190830"/>
                  </a:lnTo>
                  <a:lnTo>
                    <a:pt x="25284" y="183465"/>
                  </a:lnTo>
                  <a:lnTo>
                    <a:pt x="20361" y="174995"/>
                  </a:lnTo>
                  <a:lnTo>
                    <a:pt x="15733" y="165646"/>
                  </a:lnTo>
                  <a:lnTo>
                    <a:pt x="11389" y="155358"/>
                  </a:lnTo>
                  <a:lnTo>
                    <a:pt x="7288" y="144168"/>
                  </a:lnTo>
                  <a:lnTo>
                    <a:pt x="3703" y="132375"/>
                  </a:lnTo>
                  <a:lnTo>
                    <a:pt x="1198" y="120456"/>
                  </a:lnTo>
                  <a:lnTo>
                    <a:pt x="0" y="108700"/>
                  </a:lnTo>
                  <a:lnTo>
                    <a:pt x="178" y="97366"/>
                  </a:lnTo>
                  <a:lnTo>
                    <a:pt x="1818" y="86753"/>
                  </a:lnTo>
                  <a:lnTo>
                    <a:pt x="4813" y="76950"/>
                  </a:lnTo>
                  <a:lnTo>
                    <a:pt x="8924" y="67876"/>
                  </a:lnTo>
                  <a:lnTo>
                    <a:pt x="13892" y="59386"/>
                  </a:lnTo>
                  <a:lnTo>
                    <a:pt x="19493" y="51342"/>
                  </a:lnTo>
                  <a:lnTo>
                    <a:pt x="25708" y="43785"/>
                  </a:lnTo>
                  <a:lnTo>
                    <a:pt x="32712" y="36928"/>
                  </a:lnTo>
                  <a:lnTo>
                    <a:pt x="40530" y="30833"/>
                  </a:lnTo>
                  <a:lnTo>
                    <a:pt x="48989" y="25371"/>
                  </a:lnTo>
                  <a:lnTo>
                    <a:pt x="58832" y="19672"/>
                  </a:lnTo>
                  <a:lnTo>
                    <a:pt x="73158" y="12117"/>
                  </a:lnTo>
                  <a:lnTo>
                    <a:pt x="9719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6242477" y="694880"/>
              <a:ext cx="163717" cy="152891"/>
            </a:xfrm>
            <a:custGeom>
              <a:avLst/>
              <a:gdLst/>
              <a:ahLst/>
              <a:cxnLst/>
              <a:rect l="0" t="0" r="0" b="0"/>
              <a:pathLst>
                <a:path w="163717" h="152891">
                  <a:moveTo>
                    <a:pt x="127264" y="0"/>
                  </a:moveTo>
                  <a:lnTo>
                    <a:pt x="115596" y="67"/>
                  </a:lnTo>
                  <a:lnTo>
                    <a:pt x="105107" y="708"/>
                  </a:lnTo>
                  <a:lnTo>
                    <a:pt x="94805" y="2009"/>
                  </a:lnTo>
                  <a:lnTo>
                    <a:pt x="84503" y="4041"/>
                  </a:lnTo>
                  <a:lnTo>
                    <a:pt x="74160" y="7006"/>
                  </a:lnTo>
                  <a:lnTo>
                    <a:pt x="63775" y="10926"/>
                  </a:lnTo>
                  <a:lnTo>
                    <a:pt x="53520" y="15675"/>
                  </a:lnTo>
                  <a:lnTo>
                    <a:pt x="43710" y="21079"/>
                  </a:lnTo>
                  <a:lnTo>
                    <a:pt x="34488" y="26975"/>
                  </a:lnTo>
                  <a:lnTo>
                    <a:pt x="25991" y="33390"/>
                  </a:lnTo>
                  <a:lnTo>
                    <a:pt x="18430" y="40527"/>
                  </a:lnTo>
                  <a:lnTo>
                    <a:pt x="11835" y="48439"/>
                  </a:lnTo>
                  <a:lnTo>
                    <a:pt x="6407" y="57041"/>
                  </a:lnTo>
                  <a:lnTo>
                    <a:pt x="2583" y="66194"/>
                  </a:lnTo>
                  <a:lnTo>
                    <a:pt x="460" y="75759"/>
                  </a:lnTo>
                  <a:lnTo>
                    <a:pt x="0" y="85623"/>
                  </a:lnTo>
                  <a:lnTo>
                    <a:pt x="1203" y="95697"/>
                  </a:lnTo>
                  <a:lnTo>
                    <a:pt x="3906" y="105908"/>
                  </a:lnTo>
                  <a:lnTo>
                    <a:pt x="7989" y="115883"/>
                  </a:lnTo>
                  <a:lnTo>
                    <a:pt x="13471" y="124975"/>
                  </a:lnTo>
                  <a:lnTo>
                    <a:pt x="20235" y="132898"/>
                  </a:lnTo>
                  <a:lnTo>
                    <a:pt x="28215" y="139540"/>
                  </a:lnTo>
                  <a:lnTo>
                    <a:pt x="37474" y="144785"/>
                  </a:lnTo>
                  <a:lnTo>
                    <a:pt x="47926" y="148715"/>
                  </a:lnTo>
                  <a:lnTo>
                    <a:pt x="59367" y="151390"/>
                  </a:lnTo>
                  <a:lnTo>
                    <a:pt x="71572" y="152752"/>
                  </a:lnTo>
                  <a:lnTo>
                    <a:pt x="84327" y="152890"/>
                  </a:lnTo>
                  <a:lnTo>
                    <a:pt x="97145" y="151850"/>
                  </a:lnTo>
                  <a:lnTo>
                    <a:pt x="109291" y="149557"/>
                  </a:lnTo>
                  <a:lnTo>
                    <a:pt x="120416" y="146080"/>
                  </a:lnTo>
                  <a:lnTo>
                    <a:pt x="130358" y="141289"/>
                  </a:lnTo>
                  <a:lnTo>
                    <a:pt x="138972" y="134791"/>
                  </a:lnTo>
                  <a:lnTo>
                    <a:pt x="146317" y="126528"/>
                  </a:lnTo>
                  <a:lnTo>
                    <a:pt x="152438" y="116726"/>
                  </a:lnTo>
                  <a:lnTo>
                    <a:pt x="157268" y="105704"/>
                  </a:lnTo>
                  <a:lnTo>
                    <a:pt x="160882" y="93777"/>
                  </a:lnTo>
                  <a:lnTo>
                    <a:pt x="163160" y="81364"/>
                  </a:lnTo>
                  <a:lnTo>
                    <a:pt x="163716" y="68966"/>
                  </a:lnTo>
                  <a:lnTo>
                    <a:pt x="162496" y="56858"/>
                  </a:lnTo>
                  <a:lnTo>
                    <a:pt x="159728" y="45272"/>
                  </a:lnTo>
                  <a:lnTo>
                    <a:pt x="155736" y="34484"/>
                  </a:lnTo>
                  <a:lnTo>
                    <a:pt x="150836" y="24574"/>
                  </a:lnTo>
                  <a:lnTo>
                    <a:pt x="145396" y="15936"/>
                  </a:lnTo>
                  <a:lnTo>
                    <a:pt x="139200" y="8626"/>
                  </a:lnTo>
                  <a:lnTo>
                    <a:pt x="130590" y="3121"/>
                  </a:lnTo>
                  <a:lnTo>
                    <a:pt x="11673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6485554" y="515896"/>
              <a:ext cx="240144" cy="353886"/>
            </a:xfrm>
            <a:custGeom>
              <a:avLst/>
              <a:gdLst/>
              <a:ahLst/>
              <a:cxnLst/>
              <a:rect l="0" t="0" r="0" b="0"/>
              <a:pathLst>
                <a:path w="240144" h="353886">
                  <a:moveTo>
                    <a:pt x="0" y="0"/>
                  </a:moveTo>
                  <a:lnTo>
                    <a:pt x="2934" y="8935"/>
                  </a:lnTo>
                  <a:lnTo>
                    <a:pt x="5716" y="18562"/>
                  </a:lnTo>
                  <a:lnTo>
                    <a:pt x="8616" y="29850"/>
                  </a:lnTo>
                  <a:lnTo>
                    <a:pt x="11656" y="42517"/>
                  </a:lnTo>
                  <a:lnTo>
                    <a:pt x="14821" y="55997"/>
                  </a:lnTo>
                  <a:lnTo>
                    <a:pt x="18085" y="69873"/>
                  </a:lnTo>
                  <a:lnTo>
                    <a:pt x="21423" y="84082"/>
                  </a:lnTo>
                  <a:lnTo>
                    <a:pt x="24815" y="98822"/>
                  </a:lnTo>
                  <a:lnTo>
                    <a:pt x="28239" y="114171"/>
                  </a:lnTo>
                  <a:lnTo>
                    <a:pt x="31521" y="129918"/>
                  </a:lnTo>
                  <a:lnTo>
                    <a:pt x="34345" y="145648"/>
                  </a:lnTo>
                  <a:lnTo>
                    <a:pt x="36577" y="161121"/>
                  </a:lnTo>
                  <a:lnTo>
                    <a:pt x="38243" y="176275"/>
                  </a:lnTo>
                  <a:lnTo>
                    <a:pt x="39446" y="191138"/>
                  </a:lnTo>
                  <a:lnTo>
                    <a:pt x="40292" y="205765"/>
                  </a:lnTo>
                  <a:lnTo>
                    <a:pt x="40878" y="220216"/>
                  </a:lnTo>
                  <a:lnTo>
                    <a:pt x="41280" y="234538"/>
                  </a:lnTo>
                  <a:lnTo>
                    <a:pt x="41529" y="248669"/>
                  </a:lnTo>
                  <a:lnTo>
                    <a:pt x="40873" y="259030"/>
                  </a:lnTo>
                  <a:lnTo>
                    <a:pt x="39263" y="261178"/>
                  </a:lnTo>
                  <a:lnTo>
                    <a:pt x="38386" y="256566"/>
                  </a:lnTo>
                  <a:lnTo>
                    <a:pt x="38825" y="247913"/>
                  </a:lnTo>
                  <a:lnTo>
                    <a:pt x="40709" y="237747"/>
                  </a:lnTo>
                  <a:lnTo>
                    <a:pt x="43921" y="227509"/>
                  </a:lnTo>
                  <a:lnTo>
                    <a:pt x="48543" y="217934"/>
                  </a:lnTo>
                  <a:lnTo>
                    <a:pt x="54931" y="209453"/>
                  </a:lnTo>
                  <a:lnTo>
                    <a:pt x="63117" y="202145"/>
                  </a:lnTo>
                  <a:lnTo>
                    <a:pt x="72700" y="196191"/>
                  </a:lnTo>
                  <a:lnTo>
                    <a:pt x="83043" y="191993"/>
                  </a:lnTo>
                  <a:lnTo>
                    <a:pt x="93701" y="189609"/>
                  </a:lnTo>
                  <a:lnTo>
                    <a:pt x="104449" y="188969"/>
                  </a:lnTo>
                  <a:lnTo>
                    <a:pt x="115191" y="190049"/>
                  </a:lnTo>
                  <a:lnTo>
                    <a:pt x="125899" y="192663"/>
                  </a:lnTo>
                  <a:lnTo>
                    <a:pt x="136734" y="196518"/>
                  </a:lnTo>
                  <a:lnTo>
                    <a:pt x="148007" y="201313"/>
                  </a:lnTo>
                  <a:lnTo>
                    <a:pt x="159849" y="206798"/>
                  </a:lnTo>
                  <a:lnTo>
                    <a:pt x="171904" y="212936"/>
                  </a:lnTo>
                  <a:lnTo>
                    <a:pt x="183466" y="219887"/>
                  </a:lnTo>
                  <a:lnTo>
                    <a:pt x="194166" y="227675"/>
                  </a:lnTo>
                  <a:lnTo>
                    <a:pt x="203977" y="236193"/>
                  </a:lnTo>
                  <a:lnTo>
                    <a:pt x="213027" y="245290"/>
                  </a:lnTo>
                  <a:lnTo>
                    <a:pt x="221471" y="254818"/>
                  </a:lnTo>
                  <a:lnTo>
                    <a:pt x="228972" y="264657"/>
                  </a:lnTo>
                  <a:lnTo>
                    <a:pt x="234734" y="274715"/>
                  </a:lnTo>
                  <a:lnTo>
                    <a:pt x="238457" y="284924"/>
                  </a:lnTo>
                  <a:lnTo>
                    <a:pt x="240143" y="295237"/>
                  </a:lnTo>
                  <a:lnTo>
                    <a:pt x="239839" y="305620"/>
                  </a:lnTo>
                  <a:lnTo>
                    <a:pt x="237772" y="316038"/>
                  </a:lnTo>
                  <a:lnTo>
                    <a:pt x="233962" y="325983"/>
                  </a:lnTo>
                  <a:lnTo>
                    <a:pt x="228139" y="334522"/>
                  </a:lnTo>
                  <a:lnTo>
                    <a:pt x="220332" y="341262"/>
                  </a:lnTo>
                  <a:lnTo>
                    <a:pt x="210666" y="346295"/>
                  </a:lnTo>
                  <a:lnTo>
                    <a:pt x="199206" y="349921"/>
                  </a:lnTo>
                  <a:lnTo>
                    <a:pt x="186173" y="352463"/>
                  </a:lnTo>
                  <a:lnTo>
                    <a:pt x="172202" y="353885"/>
                  </a:lnTo>
                  <a:lnTo>
                    <a:pt x="158218" y="353800"/>
                  </a:lnTo>
                  <a:lnTo>
                    <a:pt x="144751" y="352117"/>
                  </a:lnTo>
                  <a:lnTo>
                    <a:pt x="132100" y="349023"/>
                  </a:lnTo>
                  <a:lnTo>
                    <a:pt x="120524" y="344805"/>
                  </a:lnTo>
                  <a:lnTo>
                    <a:pt x="110034" y="339745"/>
                  </a:lnTo>
                  <a:lnTo>
                    <a:pt x="100481" y="334077"/>
                  </a:lnTo>
                  <a:lnTo>
                    <a:pt x="91662" y="327982"/>
                  </a:lnTo>
                  <a:lnTo>
                    <a:pt x="83388" y="321594"/>
                  </a:lnTo>
                  <a:lnTo>
                    <a:pt x="75422" y="315118"/>
                  </a:lnTo>
                  <a:lnTo>
                    <a:pt x="66484" y="308098"/>
                  </a:lnTo>
                  <a:lnTo>
                    <a:pt x="53553" y="298801"/>
                  </a:lnTo>
                  <a:lnTo>
                    <a:pt x="31586" y="2842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6790880" y="505367"/>
              <a:ext cx="14838" cy="347442"/>
            </a:xfrm>
            <a:custGeom>
              <a:avLst/>
              <a:gdLst/>
              <a:ahLst/>
              <a:cxnLst/>
              <a:rect l="0" t="0" r="0" b="0"/>
              <a:pathLst>
                <a:path w="14838" h="347442">
                  <a:moveTo>
                    <a:pt x="0" y="0"/>
                  </a:moveTo>
                  <a:lnTo>
                    <a:pt x="0" y="8674"/>
                  </a:lnTo>
                  <a:lnTo>
                    <a:pt x="0" y="21022"/>
                  </a:lnTo>
                  <a:lnTo>
                    <a:pt x="0" y="35200"/>
                  </a:lnTo>
                  <a:lnTo>
                    <a:pt x="0" y="50468"/>
                  </a:lnTo>
                  <a:lnTo>
                    <a:pt x="0" y="66626"/>
                  </a:lnTo>
                  <a:lnTo>
                    <a:pt x="0" y="83756"/>
                  </a:lnTo>
                  <a:lnTo>
                    <a:pt x="5" y="101819"/>
                  </a:lnTo>
                  <a:lnTo>
                    <a:pt x="178" y="120184"/>
                  </a:lnTo>
                  <a:lnTo>
                    <a:pt x="826" y="137754"/>
                  </a:lnTo>
                  <a:lnTo>
                    <a:pt x="2075" y="153986"/>
                  </a:lnTo>
                  <a:lnTo>
                    <a:pt x="3728" y="169172"/>
                  </a:lnTo>
                  <a:lnTo>
                    <a:pt x="5376" y="184132"/>
                  </a:lnTo>
                  <a:lnTo>
                    <a:pt x="6784" y="199381"/>
                  </a:lnTo>
                  <a:lnTo>
                    <a:pt x="8049" y="214931"/>
                  </a:lnTo>
                  <a:lnTo>
                    <a:pt x="9505" y="230464"/>
                  </a:lnTo>
                  <a:lnTo>
                    <a:pt x="11328" y="245769"/>
                  </a:lnTo>
                  <a:lnTo>
                    <a:pt x="13212" y="260625"/>
                  </a:lnTo>
                  <a:lnTo>
                    <a:pt x="14492" y="274747"/>
                  </a:lnTo>
                  <a:lnTo>
                    <a:pt x="14837" y="288047"/>
                  </a:lnTo>
                  <a:lnTo>
                    <a:pt x="14402" y="300351"/>
                  </a:lnTo>
                  <a:lnTo>
                    <a:pt x="13604" y="312619"/>
                  </a:lnTo>
                  <a:lnTo>
                    <a:pt x="12372" y="327048"/>
                  </a:lnTo>
                  <a:lnTo>
                    <a:pt x="10529" y="3474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6832995" y="683626"/>
              <a:ext cx="154530" cy="173677"/>
            </a:xfrm>
            <a:custGeom>
              <a:avLst/>
              <a:gdLst/>
              <a:ahLst/>
              <a:cxnLst/>
              <a:rect l="0" t="0" r="0" b="0"/>
              <a:pathLst>
                <a:path w="154530" h="173677">
                  <a:moveTo>
                    <a:pt x="0" y="95482"/>
                  </a:moveTo>
                  <a:lnTo>
                    <a:pt x="6068" y="89749"/>
                  </a:lnTo>
                  <a:lnTo>
                    <a:pt x="13553" y="85465"/>
                  </a:lnTo>
                  <a:lnTo>
                    <a:pt x="23233" y="82254"/>
                  </a:lnTo>
                  <a:lnTo>
                    <a:pt x="34547" y="79720"/>
                  </a:lnTo>
                  <a:lnTo>
                    <a:pt x="46530" y="77375"/>
                  </a:lnTo>
                  <a:lnTo>
                    <a:pt x="58551" y="74927"/>
                  </a:lnTo>
                  <a:lnTo>
                    <a:pt x="70347" y="72272"/>
                  </a:lnTo>
                  <a:lnTo>
                    <a:pt x="81858" y="69408"/>
                  </a:lnTo>
                  <a:lnTo>
                    <a:pt x="93106" y="66360"/>
                  </a:lnTo>
                  <a:lnTo>
                    <a:pt x="103977" y="63007"/>
                  </a:lnTo>
                  <a:lnTo>
                    <a:pt x="114218" y="59078"/>
                  </a:lnTo>
                  <a:lnTo>
                    <a:pt x="123737" y="54468"/>
                  </a:lnTo>
                  <a:lnTo>
                    <a:pt x="132437" y="49067"/>
                  </a:lnTo>
                  <a:lnTo>
                    <a:pt x="140135" y="42684"/>
                  </a:lnTo>
                  <a:lnTo>
                    <a:pt x="146814" y="35324"/>
                  </a:lnTo>
                  <a:lnTo>
                    <a:pt x="151960" y="27449"/>
                  </a:lnTo>
                  <a:lnTo>
                    <a:pt x="154529" y="19857"/>
                  </a:lnTo>
                  <a:lnTo>
                    <a:pt x="154178" y="12987"/>
                  </a:lnTo>
                  <a:lnTo>
                    <a:pt x="151178" y="7243"/>
                  </a:lnTo>
                  <a:lnTo>
                    <a:pt x="146042" y="3141"/>
                  </a:lnTo>
                  <a:lnTo>
                    <a:pt x="139296" y="795"/>
                  </a:lnTo>
                  <a:lnTo>
                    <a:pt x="131379" y="0"/>
                  </a:lnTo>
                  <a:lnTo>
                    <a:pt x="122637" y="439"/>
                  </a:lnTo>
                  <a:lnTo>
                    <a:pt x="113322" y="1806"/>
                  </a:lnTo>
                  <a:lnTo>
                    <a:pt x="103614" y="4008"/>
                  </a:lnTo>
                  <a:lnTo>
                    <a:pt x="93637" y="7154"/>
                  </a:lnTo>
                  <a:lnTo>
                    <a:pt x="83489" y="11235"/>
                  </a:lnTo>
                  <a:lnTo>
                    <a:pt x="73553" y="16280"/>
                  </a:lnTo>
                  <a:lnTo>
                    <a:pt x="64488" y="22422"/>
                  </a:lnTo>
                  <a:lnTo>
                    <a:pt x="56578" y="29632"/>
                  </a:lnTo>
                  <a:lnTo>
                    <a:pt x="49774" y="37745"/>
                  </a:lnTo>
                  <a:lnTo>
                    <a:pt x="43888" y="46562"/>
                  </a:lnTo>
                  <a:lnTo>
                    <a:pt x="38709" y="55903"/>
                  </a:lnTo>
                  <a:lnTo>
                    <a:pt x="34212" y="65785"/>
                  </a:lnTo>
                  <a:lnTo>
                    <a:pt x="30555" y="76404"/>
                  </a:lnTo>
                  <a:lnTo>
                    <a:pt x="27767" y="87798"/>
                  </a:lnTo>
                  <a:lnTo>
                    <a:pt x="26063" y="99551"/>
                  </a:lnTo>
                  <a:lnTo>
                    <a:pt x="25900" y="110908"/>
                  </a:lnTo>
                  <a:lnTo>
                    <a:pt x="27387" y="121471"/>
                  </a:lnTo>
                  <a:lnTo>
                    <a:pt x="30336" y="131189"/>
                  </a:lnTo>
                  <a:lnTo>
                    <a:pt x="34450" y="140178"/>
                  </a:lnTo>
                  <a:lnTo>
                    <a:pt x="39446" y="148585"/>
                  </a:lnTo>
                  <a:lnTo>
                    <a:pt x="45409" y="156231"/>
                  </a:lnTo>
                  <a:lnTo>
                    <a:pt x="52766" y="162623"/>
                  </a:lnTo>
                  <a:lnTo>
                    <a:pt x="61637" y="167587"/>
                  </a:lnTo>
                  <a:lnTo>
                    <a:pt x="71695" y="171091"/>
                  </a:lnTo>
                  <a:lnTo>
                    <a:pt x="82364" y="173077"/>
                  </a:lnTo>
                  <a:lnTo>
                    <a:pt x="93231" y="173676"/>
                  </a:lnTo>
                  <a:lnTo>
                    <a:pt x="103647" y="173293"/>
                  </a:lnTo>
                  <a:lnTo>
                    <a:pt x="113676" y="172480"/>
                  </a:lnTo>
                  <a:lnTo>
                    <a:pt x="124191" y="171169"/>
                  </a:lnTo>
                  <a:lnTo>
                    <a:pt x="136870" y="16918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7015361" y="687350"/>
              <a:ext cx="270360" cy="184196"/>
            </a:xfrm>
            <a:custGeom>
              <a:avLst/>
              <a:gdLst/>
              <a:ahLst/>
              <a:cxnLst/>
              <a:rect l="0" t="0" r="0" b="0"/>
              <a:pathLst>
                <a:path w="270360" h="184196">
                  <a:moveTo>
                    <a:pt x="7146" y="70701"/>
                  </a:moveTo>
                  <a:lnTo>
                    <a:pt x="7214" y="82369"/>
                  </a:lnTo>
                  <a:lnTo>
                    <a:pt x="7854" y="92858"/>
                  </a:lnTo>
                  <a:lnTo>
                    <a:pt x="9145" y="103164"/>
                  </a:lnTo>
                  <a:lnTo>
                    <a:pt x="10833" y="113639"/>
                  </a:lnTo>
                  <a:lnTo>
                    <a:pt x="12501" y="124631"/>
                  </a:lnTo>
                  <a:lnTo>
                    <a:pt x="13919" y="136269"/>
                  </a:lnTo>
                  <a:lnTo>
                    <a:pt x="15191" y="148350"/>
                  </a:lnTo>
                  <a:lnTo>
                    <a:pt x="16648" y="160456"/>
                  </a:lnTo>
                  <a:lnTo>
                    <a:pt x="18453" y="172268"/>
                  </a:lnTo>
                  <a:lnTo>
                    <a:pt x="19665" y="181216"/>
                  </a:lnTo>
                  <a:lnTo>
                    <a:pt x="19202" y="184195"/>
                  </a:lnTo>
                  <a:lnTo>
                    <a:pt x="17594" y="182244"/>
                  </a:lnTo>
                  <a:lnTo>
                    <a:pt x="15309" y="176735"/>
                  </a:lnTo>
                  <a:lnTo>
                    <a:pt x="12599" y="168276"/>
                  </a:lnTo>
                  <a:lnTo>
                    <a:pt x="9620" y="157378"/>
                  </a:lnTo>
                  <a:lnTo>
                    <a:pt x="6632" y="144736"/>
                  </a:lnTo>
                  <a:lnTo>
                    <a:pt x="4002" y="131144"/>
                  </a:lnTo>
                  <a:lnTo>
                    <a:pt x="1906" y="117135"/>
                  </a:lnTo>
                  <a:lnTo>
                    <a:pt x="496" y="103144"/>
                  </a:lnTo>
                  <a:lnTo>
                    <a:pt x="0" y="89598"/>
                  </a:lnTo>
                  <a:lnTo>
                    <a:pt x="449" y="76674"/>
                  </a:lnTo>
                  <a:lnTo>
                    <a:pt x="1886" y="64351"/>
                  </a:lnTo>
                  <a:lnTo>
                    <a:pt x="4446" y="52526"/>
                  </a:lnTo>
                  <a:lnTo>
                    <a:pt x="8098" y="41108"/>
                  </a:lnTo>
                  <a:lnTo>
                    <a:pt x="12838" y="30811"/>
                  </a:lnTo>
                  <a:lnTo>
                    <a:pt x="18768" y="23090"/>
                  </a:lnTo>
                  <a:lnTo>
                    <a:pt x="25826" y="18533"/>
                  </a:lnTo>
                  <a:lnTo>
                    <a:pt x="33666" y="16932"/>
                  </a:lnTo>
                  <a:lnTo>
                    <a:pt x="41767" y="17752"/>
                  </a:lnTo>
                  <a:lnTo>
                    <a:pt x="49805" y="20417"/>
                  </a:lnTo>
                  <a:lnTo>
                    <a:pt x="57659" y="24593"/>
                  </a:lnTo>
                  <a:lnTo>
                    <a:pt x="65311" y="30194"/>
                  </a:lnTo>
                  <a:lnTo>
                    <a:pt x="72786" y="37062"/>
                  </a:lnTo>
                  <a:lnTo>
                    <a:pt x="79960" y="44958"/>
                  </a:lnTo>
                  <a:lnTo>
                    <a:pt x="86557" y="53634"/>
                  </a:lnTo>
                  <a:lnTo>
                    <a:pt x="92479" y="62879"/>
                  </a:lnTo>
                  <a:lnTo>
                    <a:pt x="97780" y="72529"/>
                  </a:lnTo>
                  <a:lnTo>
                    <a:pt x="102574" y="82459"/>
                  </a:lnTo>
                  <a:lnTo>
                    <a:pt x="106992" y="92513"/>
                  </a:lnTo>
                  <a:lnTo>
                    <a:pt x="111355" y="100122"/>
                  </a:lnTo>
                  <a:lnTo>
                    <a:pt x="115561" y="101790"/>
                  </a:lnTo>
                  <a:lnTo>
                    <a:pt x="119069" y="97867"/>
                  </a:lnTo>
                  <a:lnTo>
                    <a:pt x="122124" y="89730"/>
                  </a:lnTo>
                  <a:lnTo>
                    <a:pt x="125048" y="78933"/>
                  </a:lnTo>
                  <a:lnTo>
                    <a:pt x="128016" y="67017"/>
                  </a:lnTo>
                  <a:lnTo>
                    <a:pt x="131091" y="54900"/>
                  </a:lnTo>
                  <a:lnTo>
                    <a:pt x="134442" y="43137"/>
                  </a:lnTo>
                  <a:lnTo>
                    <a:pt x="138360" y="32146"/>
                  </a:lnTo>
                  <a:lnTo>
                    <a:pt x="142963" y="22057"/>
                  </a:lnTo>
                  <a:lnTo>
                    <a:pt x="148524" y="13279"/>
                  </a:lnTo>
                  <a:lnTo>
                    <a:pt x="155547" y="6575"/>
                  </a:lnTo>
                  <a:lnTo>
                    <a:pt x="164155" y="2178"/>
                  </a:lnTo>
                  <a:lnTo>
                    <a:pt x="173851" y="20"/>
                  </a:lnTo>
                  <a:lnTo>
                    <a:pt x="183736" y="0"/>
                  </a:lnTo>
                  <a:lnTo>
                    <a:pt x="193268" y="1846"/>
                  </a:lnTo>
                  <a:lnTo>
                    <a:pt x="202276" y="5506"/>
                  </a:lnTo>
                  <a:lnTo>
                    <a:pt x="210778" y="11227"/>
                  </a:lnTo>
                  <a:lnTo>
                    <a:pt x="218859" y="18956"/>
                  </a:lnTo>
                  <a:lnTo>
                    <a:pt x="226455" y="28229"/>
                  </a:lnTo>
                  <a:lnTo>
                    <a:pt x="233345" y="38361"/>
                  </a:lnTo>
                  <a:lnTo>
                    <a:pt x="239465" y="48877"/>
                  </a:lnTo>
                  <a:lnTo>
                    <a:pt x="244901" y="59529"/>
                  </a:lnTo>
                  <a:lnTo>
                    <a:pt x="249787" y="70206"/>
                  </a:lnTo>
                  <a:lnTo>
                    <a:pt x="254255" y="80868"/>
                  </a:lnTo>
                  <a:lnTo>
                    <a:pt x="258270" y="91624"/>
                  </a:lnTo>
                  <a:lnTo>
                    <a:pt x="262023" y="104093"/>
                  </a:lnTo>
                  <a:lnTo>
                    <a:pt x="265845" y="122723"/>
                  </a:lnTo>
                  <a:lnTo>
                    <a:pt x="270359" y="1549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7544324" y="694880"/>
              <a:ext cx="25666" cy="210571"/>
            </a:xfrm>
            <a:custGeom>
              <a:avLst/>
              <a:gdLst/>
              <a:ahLst/>
              <a:cxnLst/>
              <a:rect l="0" t="0" r="0" b="0"/>
              <a:pathLst>
                <a:path w="25666" h="210571">
                  <a:moveTo>
                    <a:pt x="4609" y="0"/>
                  </a:moveTo>
                  <a:lnTo>
                    <a:pt x="1809" y="8869"/>
                  </a:lnTo>
                  <a:lnTo>
                    <a:pt x="306" y="17856"/>
                  </a:lnTo>
                  <a:lnTo>
                    <a:pt x="0" y="27856"/>
                  </a:lnTo>
                  <a:lnTo>
                    <a:pt x="679" y="39009"/>
                  </a:lnTo>
                  <a:lnTo>
                    <a:pt x="2147" y="51469"/>
                  </a:lnTo>
                  <a:lnTo>
                    <a:pt x="4212" y="65180"/>
                  </a:lnTo>
                  <a:lnTo>
                    <a:pt x="6549" y="79944"/>
                  </a:lnTo>
                  <a:lnTo>
                    <a:pt x="8724" y="95521"/>
                  </a:lnTo>
                  <a:lnTo>
                    <a:pt x="10517" y="111690"/>
                  </a:lnTo>
                  <a:lnTo>
                    <a:pt x="12058" y="127951"/>
                  </a:lnTo>
                  <a:lnTo>
                    <a:pt x="13705" y="143560"/>
                  </a:lnTo>
                  <a:lnTo>
                    <a:pt x="15664" y="158154"/>
                  </a:lnTo>
                  <a:lnTo>
                    <a:pt x="17820" y="171282"/>
                  </a:lnTo>
                  <a:lnTo>
                    <a:pt x="20042" y="183524"/>
                  </a:lnTo>
                  <a:lnTo>
                    <a:pt x="22527" y="195950"/>
                  </a:lnTo>
                  <a:lnTo>
                    <a:pt x="25665" y="2105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7527875" y="579067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7632084" y="658691"/>
              <a:ext cx="178780" cy="223023"/>
            </a:xfrm>
            <a:custGeom>
              <a:avLst/>
              <a:gdLst/>
              <a:ahLst/>
              <a:cxnLst/>
              <a:rect l="0" t="0" r="0" b="0"/>
              <a:pathLst>
                <a:path w="178780" h="223023">
                  <a:moveTo>
                    <a:pt x="137946" y="4604"/>
                  </a:moveTo>
                  <a:lnTo>
                    <a:pt x="126211" y="1804"/>
                  </a:lnTo>
                  <a:lnTo>
                    <a:pt x="115082" y="302"/>
                  </a:lnTo>
                  <a:lnTo>
                    <a:pt x="103484" y="0"/>
                  </a:lnTo>
                  <a:lnTo>
                    <a:pt x="91322" y="852"/>
                  </a:lnTo>
                  <a:lnTo>
                    <a:pt x="78662" y="2969"/>
                  </a:lnTo>
                  <a:lnTo>
                    <a:pt x="65615" y="6291"/>
                  </a:lnTo>
                  <a:lnTo>
                    <a:pt x="52608" y="10626"/>
                  </a:lnTo>
                  <a:lnTo>
                    <a:pt x="40340" y="15745"/>
                  </a:lnTo>
                  <a:lnTo>
                    <a:pt x="29142" y="21452"/>
                  </a:lnTo>
                  <a:lnTo>
                    <a:pt x="19319" y="27909"/>
                  </a:lnTo>
                  <a:lnTo>
                    <a:pt x="11318" y="35607"/>
                  </a:lnTo>
                  <a:lnTo>
                    <a:pt x="5212" y="44704"/>
                  </a:lnTo>
                  <a:lnTo>
                    <a:pt x="1246" y="54746"/>
                  </a:lnTo>
                  <a:lnTo>
                    <a:pt x="0" y="64872"/>
                  </a:lnTo>
                  <a:lnTo>
                    <a:pt x="1537" y="74564"/>
                  </a:lnTo>
                  <a:lnTo>
                    <a:pt x="5652" y="83511"/>
                  </a:lnTo>
                  <a:lnTo>
                    <a:pt x="12142" y="91440"/>
                  </a:lnTo>
                  <a:lnTo>
                    <a:pt x="20653" y="98320"/>
                  </a:lnTo>
                  <a:lnTo>
                    <a:pt x="30754" y="104125"/>
                  </a:lnTo>
                  <a:lnTo>
                    <a:pt x="42041" y="108741"/>
                  </a:lnTo>
                  <a:lnTo>
                    <a:pt x="54179" y="112226"/>
                  </a:lnTo>
                  <a:lnTo>
                    <a:pt x="66749" y="114926"/>
                  </a:lnTo>
                  <a:lnTo>
                    <a:pt x="79260" y="117363"/>
                  </a:lnTo>
                  <a:lnTo>
                    <a:pt x="91447" y="119864"/>
                  </a:lnTo>
                  <a:lnTo>
                    <a:pt x="103088" y="122717"/>
                  </a:lnTo>
                  <a:lnTo>
                    <a:pt x="113913" y="126244"/>
                  </a:lnTo>
                  <a:lnTo>
                    <a:pt x="123862" y="130547"/>
                  </a:lnTo>
                  <a:lnTo>
                    <a:pt x="133036" y="135557"/>
                  </a:lnTo>
                  <a:lnTo>
                    <a:pt x="141593" y="141136"/>
                  </a:lnTo>
                  <a:lnTo>
                    <a:pt x="149682" y="147151"/>
                  </a:lnTo>
                  <a:lnTo>
                    <a:pt x="157270" y="153646"/>
                  </a:lnTo>
                  <a:lnTo>
                    <a:pt x="164147" y="160836"/>
                  </a:lnTo>
                  <a:lnTo>
                    <a:pt x="170243" y="168780"/>
                  </a:lnTo>
                  <a:lnTo>
                    <a:pt x="175151" y="177233"/>
                  </a:lnTo>
                  <a:lnTo>
                    <a:pt x="178084" y="185753"/>
                  </a:lnTo>
                  <a:lnTo>
                    <a:pt x="178779" y="194067"/>
                  </a:lnTo>
                  <a:lnTo>
                    <a:pt x="176955" y="201767"/>
                  </a:lnTo>
                  <a:lnTo>
                    <a:pt x="172082" y="208252"/>
                  </a:lnTo>
                  <a:lnTo>
                    <a:pt x="164170" y="213313"/>
                  </a:lnTo>
                  <a:lnTo>
                    <a:pt x="153655" y="217066"/>
                  </a:lnTo>
                  <a:lnTo>
                    <a:pt x="141101" y="219759"/>
                  </a:lnTo>
                  <a:lnTo>
                    <a:pt x="127044" y="221644"/>
                  </a:lnTo>
                  <a:lnTo>
                    <a:pt x="112237" y="222777"/>
                  </a:lnTo>
                  <a:lnTo>
                    <a:pt x="97620" y="223022"/>
                  </a:lnTo>
                  <a:lnTo>
                    <a:pt x="83695" y="222381"/>
                  </a:lnTo>
                  <a:lnTo>
                    <a:pt x="70819" y="221131"/>
                  </a:lnTo>
                  <a:lnTo>
                    <a:pt x="58031" y="219625"/>
                  </a:lnTo>
                  <a:lnTo>
                    <a:pt x="43097" y="217734"/>
                  </a:lnTo>
                  <a:lnTo>
                    <a:pt x="22133" y="21517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8088232" y="676331"/>
              <a:ext cx="250339" cy="215624"/>
            </a:xfrm>
            <a:custGeom>
              <a:avLst/>
              <a:gdLst/>
              <a:ahLst/>
              <a:cxnLst/>
              <a:rect l="0" t="0" r="0" b="0"/>
              <a:pathLst>
                <a:path w="250339" h="215624">
                  <a:moveTo>
                    <a:pt x="113468" y="102777"/>
                  </a:moveTo>
                  <a:lnTo>
                    <a:pt x="119134" y="93976"/>
                  </a:lnTo>
                  <a:lnTo>
                    <a:pt x="122778" y="85629"/>
                  </a:lnTo>
                  <a:lnTo>
                    <a:pt x="124682" y="76931"/>
                  </a:lnTo>
                  <a:lnTo>
                    <a:pt x="125011" y="67810"/>
                  </a:lnTo>
                  <a:lnTo>
                    <a:pt x="123743" y="58315"/>
                  </a:lnTo>
                  <a:lnTo>
                    <a:pt x="121019" y="48527"/>
                  </a:lnTo>
                  <a:lnTo>
                    <a:pt x="117098" y="38686"/>
                  </a:lnTo>
                  <a:lnTo>
                    <a:pt x="112263" y="29161"/>
                  </a:lnTo>
                  <a:lnTo>
                    <a:pt x="106753" y="20141"/>
                  </a:lnTo>
                  <a:lnTo>
                    <a:pt x="100600" y="12121"/>
                  </a:lnTo>
                  <a:lnTo>
                    <a:pt x="93639" y="5945"/>
                  </a:lnTo>
                  <a:lnTo>
                    <a:pt x="85850" y="1911"/>
                  </a:lnTo>
                  <a:lnTo>
                    <a:pt x="77501" y="0"/>
                  </a:lnTo>
                  <a:lnTo>
                    <a:pt x="69050" y="148"/>
                  </a:lnTo>
                  <a:lnTo>
                    <a:pt x="60779" y="2102"/>
                  </a:lnTo>
                  <a:lnTo>
                    <a:pt x="52936" y="5665"/>
                  </a:lnTo>
                  <a:lnTo>
                    <a:pt x="45823" y="10789"/>
                  </a:lnTo>
                  <a:lnTo>
                    <a:pt x="39517" y="17308"/>
                  </a:lnTo>
                  <a:lnTo>
                    <a:pt x="33775" y="25124"/>
                  </a:lnTo>
                  <a:lnTo>
                    <a:pt x="28144" y="34271"/>
                  </a:lnTo>
                  <a:lnTo>
                    <a:pt x="22358" y="44648"/>
                  </a:lnTo>
                  <a:lnTo>
                    <a:pt x="16657" y="56039"/>
                  </a:lnTo>
                  <a:lnTo>
                    <a:pt x="11660" y="68210"/>
                  </a:lnTo>
                  <a:lnTo>
                    <a:pt x="7670" y="80952"/>
                  </a:lnTo>
                  <a:lnTo>
                    <a:pt x="4670" y="94101"/>
                  </a:lnTo>
                  <a:lnTo>
                    <a:pt x="2499" y="107534"/>
                  </a:lnTo>
                  <a:lnTo>
                    <a:pt x="971" y="121157"/>
                  </a:lnTo>
                  <a:lnTo>
                    <a:pt x="81" y="134746"/>
                  </a:lnTo>
                  <a:lnTo>
                    <a:pt x="0" y="147951"/>
                  </a:lnTo>
                  <a:lnTo>
                    <a:pt x="761" y="160606"/>
                  </a:lnTo>
                  <a:lnTo>
                    <a:pt x="2423" y="172563"/>
                  </a:lnTo>
                  <a:lnTo>
                    <a:pt x="5141" y="183600"/>
                  </a:lnTo>
                  <a:lnTo>
                    <a:pt x="8907" y="193678"/>
                  </a:lnTo>
                  <a:lnTo>
                    <a:pt x="13895" y="202429"/>
                  </a:lnTo>
                  <a:lnTo>
                    <a:pt x="20524" y="209104"/>
                  </a:lnTo>
                  <a:lnTo>
                    <a:pt x="28866" y="213477"/>
                  </a:lnTo>
                  <a:lnTo>
                    <a:pt x="38382" y="215616"/>
                  </a:lnTo>
                  <a:lnTo>
                    <a:pt x="48146" y="215623"/>
                  </a:lnTo>
                  <a:lnTo>
                    <a:pt x="57597" y="213772"/>
                  </a:lnTo>
                  <a:lnTo>
                    <a:pt x="66550" y="210279"/>
                  </a:lnTo>
                  <a:lnTo>
                    <a:pt x="75016" y="205201"/>
                  </a:lnTo>
                  <a:lnTo>
                    <a:pt x="83073" y="198708"/>
                  </a:lnTo>
                  <a:lnTo>
                    <a:pt x="90653" y="190741"/>
                  </a:lnTo>
                  <a:lnTo>
                    <a:pt x="97531" y="180959"/>
                  </a:lnTo>
                  <a:lnTo>
                    <a:pt x="103641" y="169342"/>
                  </a:lnTo>
                  <a:lnTo>
                    <a:pt x="108899" y="156304"/>
                  </a:lnTo>
                  <a:lnTo>
                    <a:pt x="113134" y="142490"/>
                  </a:lnTo>
                  <a:lnTo>
                    <a:pt x="116360" y="128445"/>
                  </a:lnTo>
                  <a:lnTo>
                    <a:pt x="119062" y="117813"/>
                  </a:lnTo>
                  <a:lnTo>
                    <a:pt x="121718" y="114852"/>
                  </a:lnTo>
                  <a:lnTo>
                    <a:pt x="124281" y="118085"/>
                  </a:lnTo>
                  <a:lnTo>
                    <a:pt x="127042" y="125004"/>
                  </a:lnTo>
                  <a:lnTo>
                    <a:pt x="130419" y="133472"/>
                  </a:lnTo>
                  <a:lnTo>
                    <a:pt x="134574" y="142283"/>
                  </a:lnTo>
                  <a:lnTo>
                    <a:pt x="139460" y="150920"/>
                  </a:lnTo>
                  <a:lnTo>
                    <a:pt x="144944" y="159231"/>
                  </a:lnTo>
                  <a:lnTo>
                    <a:pt x="150893" y="167207"/>
                  </a:lnTo>
                  <a:lnTo>
                    <a:pt x="157510" y="174577"/>
                  </a:lnTo>
                  <a:lnTo>
                    <a:pt x="165315" y="180790"/>
                  </a:lnTo>
                  <a:lnTo>
                    <a:pt x="174488" y="185637"/>
                  </a:lnTo>
                  <a:lnTo>
                    <a:pt x="184749" y="189065"/>
                  </a:lnTo>
                  <a:lnTo>
                    <a:pt x="195555" y="191000"/>
                  </a:lnTo>
                  <a:lnTo>
                    <a:pt x="206512" y="191565"/>
                  </a:lnTo>
                  <a:lnTo>
                    <a:pt x="216990" y="191161"/>
                  </a:lnTo>
                  <a:lnTo>
                    <a:pt x="227067" y="190330"/>
                  </a:lnTo>
                  <a:lnTo>
                    <a:pt x="237622" y="189005"/>
                  </a:lnTo>
                  <a:lnTo>
                    <a:pt x="250338" y="18700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8329413" y="623894"/>
              <a:ext cx="190782" cy="255791"/>
            </a:xfrm>
            <a:custGeom>
              <a:avLst/>
              <a:gdLst/>
              <a:ahLst/>
              <a:cxnLst/>
              <a:rect l="0" t="0" r="0" b="0"/>
              <a:pathLst>
                <a:path w="190782" h="255791">
                  <a:moveTo>
                    <a:pt x="156555" y="7815"/>
                  </a:moveTo>
                  <a:lnTo>
                    <a:pt x="147687" y="4949"/>
                  </a:lnTo>
                  <a:lnTo>
                    <a:pt x="138700" y="2807"/>
                  </a:lnTo>
                  <a:lnTo>
                    <a:pt x="128704" y="1208"/>
                  </a:lnTo>
                  <a:lnTo>
                    <a:pt x="117724" y="200"/>
                  </a:lnTo>
                  <a:lnTo>
                    <a:pt x="105912" y="0"/>
                  </a:lnTo>
                  <a:lnTo>
                    <a:pt x="93462" y="660"/>
                  </a:lnTo>
                  <a:lnTo>
                    <a:pt x="80870" y="2244"/>
                  </a:lnTo>
                  <a:lnTo>
                    <a:pt x="68886" y="4905"/>
                  </a:lnTo>
                  <a:lnTo>
                    <a:pt x="57871" y="8621"/>
                  </a:lnTo>
                  <a:lnTo>
                    <a:pt x="47834" y="13234"/>
                  </a:lnTo>
                  <a:lnTo>
                    <a:pt x="38625" y="18547"/>
                  </a:lnTo>
                  <a:lnTo>
                    <a:pt x="30062" y="24382"/>
                  </a:lnTo>
                  <a:lnTo>
                    <a:pt x="22140" y="30757"/>
                  </a:lnTo>
                  <a:lnTo>
                    <a:pt x="15031" y="37867"/>
                  </a:lnTo>
                  <a:lnTo>
                    <a:pt x="8776" y="45757"/>
                  </a:lnTo>
                  <a:lnTo>
                    <a:pt x="3761" y="54174"/>
                  </a:lnTo>
                  <a:lnTo>
                    <a:pt x="753" y="62670"/>
                  </a:lnTo>
                  <a:lnTo>
                    <a:pt x="0" y="70977"/>
                  </a:lnTo>
                  <a:lnTo>
                    <a:pt x="1445" y="79012"/>
                  </a:lnTo>
                  <a:lnTo>
                    <a:pt x="4999" y="86788"/>
                  </a:lnTo>
                  <a:lnTo>
                    <a:pt x="10394" y="94341"/>
                  </a:lnTo>
                  <a:lnTo>
                    <a:pt x="17420" y="101396"/>
                  </a:lnTo>
                  <a:lnTo>
                    <a:pt x="26024" y="107383"/>
                  </a:lnTo>
                  <a:lnTo>
                    <a:pt x="36023" y="112081"/>
                  </a:lnTo>
                  <a:lnTo>
                    <a:pt x="46988" y="115745"/>
                  </a:lnTo>
                  <a:lnTo>
                    <a:pt x="58340" y="118902"/>
                  </a:lnTo>
                  <a:lnTo>
                    <a:pt x="69713" y="121918"/>
                  </a:lnTo>
                  <a:lnTo>
                    <a:pt x="80959" y="124964"/>
                  </a:lnTo>
                  <a:lnTo>
                    <a:pt x="92044" y="128096"/>
                  </a:lnTo>
                  <a:lnTo>
                    <a:pt x="102982" y="131324"/>
                  </a:lnTo>
                  <a:lnTo>
                    <a:pt x="113802" y="134799"/>
                  </a:lnTo>
                  <a:lnTo>
                    <a:pt x="124534" y="138810"/>
                  </a:lnTo>
                  <a:lnTo>
                    <a:pt x="135199" y="143471"/>
                  </a:lnTo>
                  <a:lnTo>
                    <a:pt x="145650" y="148736"/>
                  </a:lnTo>
                  <a:lnTo>
                    <a:pt x="155595" y="154494"/>
                  </a:lnTo>
                  <a:lnTo>
                    <a:pt x="164906" y="160637"/>
                  </a:lnTo>
                  <a:lnTo>
                    <a:pt x="173292" y="167389"/>
                  </a:lnTo>
                  <a:lnTo>
                    <a:pt x="180248" y="175285"/>
                  </a:lnTo>
                  <a:lnTo>
                    <a:pt x="185618" y="184516"/>
                  </a:lnTo>
                  <a:lnTo>
                    <a:pt x="189241" y="194647"/>
                  </a:lnTo>
                  <a:lnTo>
                    <a:pt x="190781" y="204833"/>
                  </a:lnTo>
                  <a:lnTo>
                    <a:pt x="190256" y="214566"/>
                  </a:lnTo>
                  <a:lnTo>
                    <a:pt x="187805" y="223539"/>
                  </a:lnTo>
                  <a:lnTo>
                    <a:pt x="183499" y="231487"/>
                  </a:lnTo>
                  <a:lnTo>
                    <a:pt x="177566" y="238378"/>
                  </a:lnTo>
                  <a:lnTo>
                    <a:pt x="170161" y="244191"/>
                  </a:lnTo>
                  <a:lnTo>
                    <a:pt x="161297" y="248812"/>
                  </a:lnTo>
                  <a:lnTo>
                    <a:pt x="151118" y="252292"/>
                  </a:lnTo>
                  <a:lnTo>
                    <a:pt x="140030" y="254648"/>
                  </a:lnTo>
                  <a:lnTo>
                    <a:pt x="128597" y="255790"/>
                  </a:lnTo>
                  <a:lnTo>
                    <a:pt x="117172" y="255786"/>
                  </a:lnTo>
                  <a:lnTo>
                    <a:pt x="105965" y="254981"/>
                  </a:lnTo>
                  <a:lnTo>
                    <a:pt x="93824" y="253831"/>
                  </a:lnTo>
                  <a:lnTo>
                    <a:pt x="77451" y="252237"/>
                  </a:lnTo>
                  <a:lnTo>
                    <a:pt x="51270" y="2499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8570196" y="431668"/>
              <a:ext cx="42115" cy="431669"/>
            </a:xfrm>
            <a:custGeom>
              <a:avLst/>
              <a:gdLst/>
              <a:ahLst/>
              <a:cxnLst/>
              <a:rect l="0" t="0" r="0" b="0"/>
              <a:pathLst>
                <a:path w="42115" h="431669">
                  <a:moveTo>
                    <a:pt x="0" y="0"/>
                  </a:moveTo>
                  <a:lnTo>
                    <a:pt x="0" y="14669"/>
                  </a:lnTo>
                  <a:lnTo>
                    <a:pt x="0" y="28580"/>
                  </a:lnTo>
                  <a:lnTo>
                    <a:pt x="4" y="43073"/>
                  </a:lnTo>
                  <a:lnTo>
                    <a:pt x="176" y="58102"/>
                  </a:lnTo>
                  <a:lnTo>
                    <a:pt x="825" y="73279"/>
                  </a:lnTo>
                  <a:lnTo>
                    <a:pt x="2079" y="88341"/>
                  </a:lnTo>
                  <a:lnTo>
                    <a:pt x="3904" y="103032"/>
                  </a:lnTo>
                  <a:lnTo>
                    <a:pt x="6200" y="117044"/>
                  </a:lnTo>
                  <a:lnTo>
                    <a:pt x="8857" y="130292"/>
                  </a:lnTo>
                  <a:lnTo>
                    <a:pt x="11775" y="143341"/>
                  </a:lnTo>
                  <a:lnTo>
                    <a:pt x="14880" y="157248"/>
                  </a:lnTo>
                  <a:lnTo>
                    <a:pt x="18110" y="172531"/>
                  </a:lnTo>
                  <a:lnTo>
                    <a:pt x="21260" y="188885"/>
                  </a:lnTo>
                  <a:lnTo>
                    <a:pt x="23995" y="205481"/>
                  </a:lnTo>
                  <a:lnTo>
                    <a:pt x="26172" y="221797"/>
                  </a:lnTo>
                  <a:lnTo>
                    <a:pt x="27972" y="237820"/>
                  </a:lnTo>
                  <a:lnTo>
                    <a:pt x="29796" y="253864"/>
                  </a:lnTo>
                  <a:lnTo>
                    <a:pt x="31872" y="270135"/>
                  </a:lnTo>
                  <a:lnTo>
                    <a:pt x="34099" y="286688"/>
                  </a:lnTo>
                  <a:lnTo>
                    <a:pt x="36141" y="303500"/>
                  </a:lnTo>
                  <a:lnTo>
                    <a:pt x="37812" y="320517"/>
                  </a:lnTo>
                  <a:lnTo>
                    <a:pt x="39087" y="337523"/>
                  </a:lnTo>
                  <a:lnTo>
                    <a:pt x="40016" y="354168"/>
                  </a:lnTo>
                  <a:lnTo>
                    <a:pt x="40676" y="370270"/>
                  </a:lnTo>
                  <a:lnTo>
                    <a:pt x="41138" y="385235"/>
                  </a:lnTo>
                  <a:lnTo>
                    <a:pt x="41505" y="399440"/>
                  </a:lnTo>
                  <a:lnTo>
                    <a:pt x="41812" y="414131"/>
                  </a:lnTo>
                  <a:lnTo>
                    <a:pt x="42114" y="43166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8630053" y="579067"/>
              <a:ext cx="140185" cy="284270"/>
            </a:xfrm>
            <a:custGeom>
              <a:avLst/>
              <a:gdLst/>
              <a:ahLst/>
              <a:cxnLst/>
              <a:rect l="0" t="0" r="0" b="0"/>
              <a:pathLst>
                <a:path w="140185" h="284270">
                  <a:moveTo>
                    <a:pt x="140184" y="0"/>
                  </a:moveTo>
                  <a:lnTo>
                    <a:pt x="131450" y="3068"/>
                  </a:lnTo>
                  <a:lnTo>
                    <a:pt x="123744" y="7130"/>
                  </a:lnTo>
                  <a:lnTo>
                    <a:pt x="116341" y="12623"/>
                  </a:lnTo>
                  <a:lnTo>
                    <a:pt x="109081" y="19383"/>
                  </a:lnTo>
                  <a:lnTo>
                    <a:pt x="101902" y="27181"/>
                  </a:lnTo>
                  <a:lnTo>
                    <a:pt x="94772" y="35773"/>
                  </a:lnTo>
                  <a:lnTo>
                    <a:pt x="87509" y="44786"/>
                  </a:lnTo>
                  <a:lnTo>
                    <a:pt x="79794" y="53743"/>
                  </a:lnTo>
                  <a:lnTo>
                    <a:pt x="71494" y="62389"/>
                  </a:lnTo>
                  <a:lnTo>
                    <a:pt x="62800" y="70666"/>
                  </a:lnTo>
                  <a:lnTo>
                    <a:pt x="54119" y="78611"/>
                  </a:lnTo>
                  <a:lnTo>
                    <a:pt x="45687" y="86295"/>
                  </a:lnTo>
                  <a:lnTo>
                    <a:pt x="37570" y="93948"/>
                  </a:lnTo>
                  <a:lnTo>
                    <a:pt x="29739" y="101934"/>
                  </a:lnTo>
                  <a:lnTo>
                    <a:pt x="22147" y="110433"/>
                  </a:lnTo>
                  <a:lnTo>
                    <a:pt x="15068" y="119770"/>
                  </a:lnTo>
                  <a:lnTo>
                    <a:pt x="9064" y="130482"/>
                  </a:lnTo>
                  <a:lnTo>
                    <a:pt x="4370" y="142717"/>
                  </a:lnTo>
                  <a:lnTo>
                    <a:pt x="1217" y="155832"/>
                  </a:lnTo>
                  <a:lnTo>
                    <a:pt x="0" y="168633"/>
                  </a:lnTo>
                  <a:lnTo>
                    <a:pt x="740" y="180459"/>
                  </a:lnTo>
                  <a:lnTo>
                    <a:pt x="3168" y="191175"/>
                  </a:lnTo>
                  <a:lnTo>
                    <a:pt x="6924" y="200906"/>
                  </a:lnTo>
                  <a:lnTo>
                    <a:pt x="11667" y="209857"/>
                  </a:lnTo>
                  <a:lnTo>
                    <a:pt x="17119" y="218224"/>
                  </a:lnTo>
                  <a:lnTo>
                    <a:pt x="23070" y="226172"/>
                  </a:lnTo>
                  <a:lnTo>
                    <a:pt x="29369" y="233821"/>
                  </a:lnTo>
                  <a:lnTo>
                    <a:pt x="36073" y="241097"/>
                  </a:lnTo>
                  <a:lnTo>
                    <a:pt x="43411" y="247758"/>
                  </a:lnTo>
                  <a:lnTo>
                    <a:pt x="51462" y="253719"/>
                  </a:lnTo>
                  <a:lnTo>
                    <a:pt x="60159" y="259043"/>
                  </a:lnTo>
                  <a:lnTo>
                    <a:pt x="69376" y="263854"/>
                  </a:lnTo>
                  <a:lnTo>
                    <a:pt x="78976" y="268271"/>
                  </a:lnTo>
                  <a:lnTo>
                    <a:pt x="88587" y="272251"/>
                  </a:lnTo>
                  <a:lnTo>
                    <a:pt x="98659" y="275977"/>
                  </a:lnTo>
                  <a:lnTo>
                    <a:pt x="111191" y="279777"/>
                  </a:lnTo>
                  <a:lnTo>
                    <a:pt x="129656" y="2842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8812352" y="747523"/>
              <a:ext cx="21057" cy="157928"/>
            </a:xfrm>
            <a:custGeom>
              <a:avLst/>
              <a:gdLst/>
              <a:ahLst/>
              <a:cxnLst/>
              <a:rect l="0" t="0" r="0" b="0"/>
              <a:pathLst>
                <a:path w="21057" h="157928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4" y="34458"/>
                  </a:lnTo>
                  <a:lnTo>
                    <a:pt x="177" y="46446"/>
                  </a:lnTo>
                  <a:lnTo>
                    <a:pt x="825" y="58458"/>
                  </a:lnTo>
                  <a:lnTo>
                    <a:pt x="2078" y="70260"/>
                  </a:lnTo>
                  <a:lnTo>
                    <a:pt x="3903" y="81787"/>
                  </a:lnTo>
                  <a:lnTo>
                    <a:pt x="6200" y="93056"/>
                  </a:lnTo>
                  <a:lnTo>
                    <a:pt x="8852" y="104106"/>
                  </a:lnTo>
                  <a:lnTo>
                    <a:pt x="11609" y="114727"/>
                  </a:lnTo>
                  <a:lnTo>
                    <a:pt x="14363" y="125601"/>
                  </a:lnTo>
                  <a:lnTo>
                    <a:pt x="17356" y="138803"/>
                  </a:lnTo>
                  <a:lnTo>
                    <a:pt x="21056" y="1579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8801823" y="55801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8886051" y="684976"/>
              <a:ext cx="200042" cy="199418"/>
            </a:xfrm>
            <a:custGeom>
              <a:avLst/>
              <a:gdLst/>
              <a:ahLst/>
              <a:cxnLst/>
              <a:rect l="0" t="0" r="0" b="0"/>
              <a:pathLst>
                <a:path w="200042" h="199418">
                  <a:moveTo>
                    <a:pt x="0" y="9904"/>
                  </a:moveTo>
                  <a:lnTo>
                    <a:pt x="3001" y="18773"/>
                  </a:lnTo>
                  <a:lnTo>
                    <a:pt x="6424" y="27760"/>
                  </a:lnTo>
                  <a:lnTo>
                    <a:pt x="10619" y="37755"/>
                  </a:lnTo>
                  <a:lnTo>
                    <a:pt x="15520" y="48735"/>
                  </a:lnTo>
                  <a:lnTo>
                    <a:pt x="21001" y="60547"/>
                  </a:lnTo>
                  <a:lnTo>
                    <a:pt x="26927" y="73001"/>
                  </a:lnTo>
                  <a:lnTo>
                    <a:pt x="33015" y="85766"/>
                  </a:lnTo>
                  <a:lnTo>
                    <a:pt x="38865" y="98398"/>
                  </a:lnTo>
                  <a:lnTo>
                    <a:pt x="44272" y="110672"/>
                  </a:lnTo>
                  <a:lnTo>
                    <a:pt x="49052" y="122707"/>
                  </a:lnTo>
                  <a:lnTo>
                    <a:pt x="52964" y="134861"/>
                  </a:lnTo>
                  <a:lnTo>
                    <a:pt x="55933" y="147269"/>
                  </a:lnTo>
                  <a:lnTo>
                    <a:pt x="56934" y="157560"/>
                  </a:lnTo>
                  <a:lnTo>
                    <a:pt x="55125" y="162231"/>
                  </a:lnTo>
                  <a:lnTo>
                    <a:pt x="51634" y="161557"/>
                  </a:lnTo>
                  <a:lnTo>
                    <a:pt x="47437" y="156848"/>
                  </a:lnTo>
                  <a:lnTo>
                    <a:pt x="43460" y="148865"/>
                  </a:lnTo>
                  <a:lnTo>
                    <a:pt x="40163" y="138244"/>
                  </a:lnTo>
                  <a:lnTo>
                    <a:pt x="37633" y="125597"/>
                  </a:lnTo>
                  <a:lnTo>
                    <a:pt x="35781" y="111460"/>
                  </a:lnTo>
                  <a:lnTo>
                    <a:pt x="34467" y="96266"/>
                  </a:lnTo>
                  <a:lnTo>
                    <a:pt x="33720" y="80662"/>
                  </a:lnTo>
                  <a:lnTo>
                    <a:pt x="33736" y="65493"/>
                  </a:lnTo>
                  <a:lnTo>
                    <a:pt x="34566" y="51191"/>
                  </a:lnTo>
                  <a:lnTo>
                    <a:pt x="36445" y="38131"/>
                  </a:lnTo>
                  <a:lnTo>
                    <a:pt x="39841" y="26803"/>
                  </a:lnTo>
                  <a:lnTo>
                    <a:pt x="44870" y="17303"/>
                  </a:lnTo>
                  <a:lnTo>
                    <a:pt x="51349" y="9737"/>
                  </a:lnTo>
                  <a:lnTo>
                    <a:pt x="58987" y="4387"/>
                  </a:lnTo>
                  <a:lnTo>
                    <a:pt x="67489" y="1196"/>
                  </a:lnTo>
                  <a:lnTo>
                    <a:pt x="76450" y="0"/>
                  </a:lnTo>
                  <a:lnTo>
                    <a:pt x="85376" y="700"/>
                  </a:lnTo>
                  <a:lnTo>
                    <a:pt x="94009" y="3060"/>
                  </a:lnTo>
                  <a:lnTo>
                    <a:pt x="102448" y="6913"/>
                  </a:lnTo>
                  <a:lnTo>
                    <a:pt x="111034" y="12240"/>
                  </a:lnTo>
                  <a:lnTo>
                    <a:pt x="119958" y="18895"/>
                  </a:lnTo>
                  <a:lnTo>
                    <a:pt x="129088" y="26632"/>
                  </a:lnTo>
                  <a:lnTo>
                    <a:pt x="138073" y="35196"/>
                  </a:lnTo>
                  <a:lnTo>
                    <a:pt x="146706" y="44368"/>
                  </a:lnTo>
                  <a:lnTo>
                    <a:pt x="154792" y="54136"/>
                  </a:lnTo>
                  <a:lnTo>
                    <a:pt x="162070" y="64678"/>
                  </a:lnTo>
                  <a:lnTo>
                    <a:pt x="168480" y="76026"/>
                  </a:lnTo>
                  <a:lnTo>
                    <a:pt x="174123" y="87918"/>
                  </a:lnTo>
                  <a:lnTo>
                    <a:pt x="179155" y="99901"/>
                  </a:lnTo>
                  <a:lnTo>
                    <a:pt x="183724" y="111706"/>
                  </a:lnTo>
                  <a:lnTo>
                    <a:pt x="187795" y="123413"/>
                  </a:lnTo>
                  <a:lnTo>
                    <a:pt x="191158" y="135340"/>
                  </a:lnTo>
                  <a:lnTo>
                    <a:pt x="193754" y="147642"/>
                  </a:lnTo>
                  <a:lnTo>
                    <a:pt x="195672" y="159730"/>
                  </a:lnTo>
                  <a:lnTo>
                    <a:pt x="197251" y="171535"/>
                  </a:lnTo>
                  <a:lnTo>
                    <a:pt x="198627" y="184098"/>
                  </a:lnTo>
                  <a:lnTo>
                    <a:pt x="200041" y="19941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8812352" y="675731"/>
              <a:ext cx="518757" cy="503461"/>
            </a:xfrm>
            <a:custGeom>
              <a:avLst/>
              <a:gdLst/>
              <a:ahLst/>
              <a:cxnLst/>
              <a:rect l="0" t="0" r="0" b="0"/>
              <a:pathLst>
                <a:path w="518757" h="503461">
                  <a:moveTo>
                    <a:pt x="421140" y="166548"/>
                  </a:moveTo>
                  <a:lnTo>
                    <a:pt x="427007" y="160681"/>
                  </a:lnTo>
                  <a:lnTo>
                    <a:pt x="432572" y="155116"/>
                  </a:lnTo>
                  <a:lnTo>
                    <a:pt x="438367" y="149313"/>
                  </a:lnTo>
                  <a:lnTo>
                    <a:pt x="444274" y="143059"/>
                  </a:lnTo>
                  <a:lnTo>
                    <a:pt x="449956" y="136081"/>
                  </a:lnTo>
                  <a:lnTo>
                    <a:pt x="455231" y="128300"/>
                  </a:lnTo>
                  <a:lnTo>
                    <a:pt x="460081" y="119798"/>
                  </a:lnTo>
                  <a:lnTo>
                    <a:pt x="464567" y="110719"/>
                  </a:lnTo>
                  <a:lnTo>
                    <a:pt x="468759" y="101205"/>
                  </a:lnTo>
                  <a:lnTo>
                    <a:pt x="472405" y="91378"/>
                  </a:lnTo>
                  <a:lnTo>
                    <a:pt x="474949" y="81328"/>
                  </a:lnTo>
                  <a:lnTo>
                    <a:pt x="476173" y="71129"/>
                  </a:lnTo>
                  <a:lnTo>
                    <a:pt x="476012" y="60993"/>
                  </a:lnTo>
                  <a:lnTo>
                    <a:pt x="474382" y="51261"/>
                  </a:lnTo>
                  <a:lnTo>
                    <a:pt x="471391" y="42085"/>
                  </a:lnTo>
                  <a:lnTo>
                    <a:pt x="467113" y="33448"/>
                  </a:lnTo>
                  <a:lnTo>
                    <a:pt x="461500" y="25261"/>
                  </a:lnTo>
                  <a:lnTo>
                    <a:pt x="454653" y="17432"/>
                  </a:lnTo>
                  <a:lnTo>
                    <a:pt x="446786" y="10360"/>
                  </a:lnTo>
                  <a:lnTo>
                    <a:pt x="438136" y="4894"/>
                  </a:lnTo>
                  <a:lnTo>
                    <a:pt x="428911" y="1378"/>
                  </a:lnTo>
                  <a:lnTo>
                    <a:pt x="419277" y="0"/>
                  </a:lnTo>
                  <a:lnTo>
                    <a:pt x="409357" y="1046"/>
                  </a:lnTo>
                  <a:lnTo>
                    <a:pt x="399245" y="4420"/>
                  </a:lnTo>
                  <a:lnTo>
                    <a:pt x="389167" y="9752"/>
                  </a:lnTo>
                  <a:lnTo>
                    <a:pt x="379473" y="16603"/>
                  </a:lnTo>
                  <a:lnTo>
                    <a:pt x="370329" y="24578"/>
                  </a:lnTo>
                  <a:lnTo>
                    <a:pt x="361883" y="33522"/>
                  </a:lnTo>
                  <a:lnTo>
                    <a:pt x="354355" y="43502"/>
                  </a:lnTo>
                  <a:lnTo>
                    <a:pt x="347778" y="54473"/>
                  </a:lnTo>
                  <a:lnTo>
                    <a:pt x="342190" y="66280"/>
                  </a:lnTo>
                  <a:lnTo>
                    <a:pt x="337728" y="78737"/>
                  </a:lnTo>
                  <a:lnTo>
                    <a:pt x="334358" y="91670"/>
                  </a:lnTo>
                  <a:lnTo>
                    <a:pt x="332078" y="104779"/>
                  </a:lnTo>
                  <a:lnTo>
                    <a:pt x="330987" y="117653"/>
                  </a:lnTo>
                  <a:lnTo>
                    <a:pt x="331036" y="130089"/>
                  </a:lnTo>
                  <a:lnTo>
                    <a:pt x="332202" y="142066"/>
                  </a:lnTo>
                  <a:lnTo>
                    <a:pt x="334581" y="153649"/>
                  </a:lnTo>
                  <a:lnTo>
                    <a:pt x="338115" y="164911"/>
                  </a:lnTo>
                  <a:lnTo>
                    <a:pt x="342946" y="175441"/>
                  </a:lnTo>
                  <a:lnTo>
                    <a:pt x="349469" y="184382"/>
                  </a:lnTo>
                  <a:lnTo>
                    <a:pt x="357739" y="191385"/>
                  </a:lnTo>
                  <a:lnTo>
                    <a:pt x="367208" y="196257"/>
                  </a:lnTo>
                  <a:lnTo>
                    <a:pt x="376940" y="198710"/>
                  </a:lnTo>
                  <a:lnTo>
                    <a:pt x="386371" y="198834"/>
                  </a:lnTo>
                  <a:lnTo>
                    <a:pt x="395309" y="196834"/>
                  </a:lnTo>
                  <a:lnTo>
                    <a:pt x="403764" y="192841"/>
                  </a:lnTo>
                  <a:lnTo>
                    <a:pt x="411815" y="187120"/>
                  </a:lnTo>
                  <a:lnTo>
                    <a:pt x="419391" y="179859"/>
                  </a:lnTo>
                  <a:lnTo>
                    <a:pt x="426267" y="171092"/>
                  </a:lnTo>
                  <a:lnTo>
                    <a:pt x="432380" y="160978"/>
                  </a:lnTo>
                  <a:lnTo>
                    <a:pt x="437808" y="149935"/>
                  </a:lnTo>
                  <a:lnTo>
                    <a:pt x="442690" y="138531"/>
                  </a:lnTo>
                  <a:lnTo>
                    <a:pt x="447168" y="127190"/>
                  </a:lnTo>
                  <a:lnTo>
                    <a:pt x="451570" y="118486"/>
                  </a:lnTo>
                  <a:lnTo>
                    <a:pt x="455807" y="115582"/>
                  </a:lnTo>
                  <a:lnTo>
                    <a:pt x="459336" y="117609"/>
                  </a:lnTo>
                  <a:lnTo>
                    <a:pt x="462402" y="122891"/>
                  </a:lnTo>
                  <a:lnTo>
                    <a:pt x="465333" y="130508"/>
                  </a:lnTo>
                  <a:lnTo>
                    <a:pt x="468304" y="140294"/>
                  </a:lnTo>
                  <a:lnTo>
                    <a:pt x="471378" y="152032"/>
                  </a:lnTo>
                  <a:lnTo>
                    <a:pt x="474557" y="165210"/>
                  </a:lnTo>
                  <a:lnTo>
                    <a:pt x="477828" y="179148"/>
                  </a:lnTo>
                  <a:lnTo>
                    <a:pt x="481168" y="193381"/>
                  </a:lnTo>
                  <a:lnTo>
                    <a:pt x="484559" y="207520"/>
                  </a:lnTo>
                  <a:lnTo>
                    <a:pt x="487988" y="221162"/>
                  </a:lnTo>
                  <a:lnTo>
                    <a:pt x="491443" y="234150"/>
                  </a:lnTo>
                  <a:lnTo>
                    <a:pt x="494916" y="246515"/>
                  </a:lnTo>
                  <a:lnTo>
                    <a:pt x="498400" y="258367"/>
                  </a:lnTo>
                  <a:lnTo>
                    <a:pt x="501893" y="269836"/>
                  </a:lnTo>
                  <a:lnTo>
                    <a:pt x="505391" y="281356"/>
                  </a:lnTo>
                  <a:lnTo>
                    <a:pt x="508892" y="293623"/>
                  </a:lnTo>
                  <a:lnTo>
                    <a:pt x="512388" y="306949"/>
                  </a:lnTo>
                  <a:lnTo>
                    <a:pt x="515549" y="320987"/>
                  </a:lnTo>
                  <a:lnTo>
                    <a:pt x="517759" y="334948"/>
                  </a:lnTo>
                  <a:lnTo>
                    <a:pt x="518756" y="348370"/>
                  </a:lnTo>
                  <a:lnTo>
                    <a:pt x="518440" y="360973"/>
                  </a:lnTo>
                  <a:lnTo>
                    <a:pt x="516708" y="372510"/>
                  </a:lnTo>
                  <a:lnTo>
                    <a:pt x="513643" y="382965"/>
                  </a:lnTo>
                  <a:lnTo>
                    <a:pt x="509144" y="392323"/>
                  </a:lnTo>
                  <a:lnTo>
                    <a:pt x="502852" y="400478"/>
                  </a:lnTo>
                  <a:lnTo>
                    <a:pt x="494726" y="407483"/>
                  </a:lnTo>
                  <a:lnTo>
                    <a:pt x="484847" y="413360"/>
                  </a:lnTo>
                  <a:lnTo>
                    <a:pt x="473242" y="418018"/>
                  </a:lnTo>
                  <a:lnTo>
                    <a:pt x="460106" y="421524"/>
                  </a:lnTo>
                  <a:lnTo>
                    <a:pt x="445897" y="424066"/>
                  </a:lnTo>
                  <a:lnTo>
                    <a:pt x="431221" y="425864"/>
                  </a:lnTo>
                  <a:lnTo>
                    <a:pt x="416453" y="427118"/>
                  </a:lnTo>
                  <a:lnTo>
                    <a:pt x="401267" y="428149"/>
                  </a:lnTo>
                  <a:lnTo>
                    <a:pt x="384787" y="429381"/>
                  </a:lnTo>
                  <a:lnTo>
                    <a:pt x="366635" y="431026"/>
                  </a:lnTo>
                  <a:lnTo>
                    <a:pt x="347372" y="432945"/>
                  </a:lnTo>
                  <a:lnTo>
                    <a:pt x="328204" y="434773"/>
                  </a:lnTo>
                  <a:lnTo>
                    <a:pt x="309829" y="436301"/>
                  </a:lnTo>
                  <a:lnTo>
                    <a:pt x="292425" y="437647"/>
                  </a:lnTo>
                  <a:lnTo>
                    <a:pt x="275904" y="439157"/>
                  </a:lnTo>
                  <a:lnTo>
                    <a:pt x="260091" y="441020"/>
                  </a:lnTo>
                  <a:lnTo>
                    <a:pt x="244811" y="443101"/>
                  </a:lnTo>
                  <a:lnTo>
                    <a:pt x="229916" y="445045"/>
                  </a:lnTo>
                  <a:lnTo>
                    <a:pt x="215293" y="446654"/>
                  </a:lnTo>
                  <a:lnTo>
                    <a:pt x="200856" y="448057"/>
                  </a:lnTo>
                  <a:lnTo>
                    <a:pt x="186550" y="449606"/>
                  </a:lnTo>
                  <a:lnTo>
                    <a:pt x="172331" y="451499"/>
                  </a:lnTo>
                  <a:lnTo>
                    <a:pt x="158173" y="453771"/>
                  </a:lnTo>
                  <a:lnTo>
                    <a:pt x="144054" y="456375"/>
                  </a:lnTo>
                  <a:lnTo>
                    <a:pt x="129965" y="459241"/>
                  </a:lnTo>
                  <a:lnTo>
                    <a:pt x="116065" y="462302"/>
                  </a:lnTo>
                  <a:lnTo>
                    <a:pt x="102651" y="465502"/>
                  </a:lnTo>
                  <a:lnTo>
                    <a:pt x="89844" y="468805"/>
                  </a:lnTo>
                  <a:lnTo>
                    <a:pt x="77448" y="472345"/>
                  </a:lnTo>
                  <a:lnTo>
                    <a:pt x="65052" y="476406"/>
                  </a:lnTo>
                  <a:lnTo>
                    <a:pt x="52430" y="481095"/>
                  </a:lnTo>
                  <a:lnTo>
                    <a:pt x="40127" y="486062"/>
                  </a:lnTo>
                  <a:lnTo>
                    <a:pt x="28152" y="491079"/>
                  </a:lnTo>
                  <a:lnTo>
                    <a:pt x="15452" y="496590"/>
                  </a:lnTo>
                  <a:lnTo>
                    <a:pt x="0" y="50346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9559876" y="652766"/>
              <a:ext cx="84229" cy="136872"/>
            </a:xfrm>
            <a:custGeom>
              <a:avLst/>
              <a:gdLst/>
              <a:ahLst/>
              <a:cxnLst/>
              <a:rect l="0" t="0" r="0" b="0"/>
              <a:pathLst>
                <a:path w="84229" h="136872">
                  <a:moveTo>
                    <a:pt x="0" y="0"/>
                  </a:moveTo>
                  <a:lnTo>
                    <a:pt x="3000" y="8869"/>
                  </a:lnTo>
                  <a:lnTo>
                    <a:pt x="6423" y="17856"/>
                  </a:lnTo>
                  <a:lnTo>
                    <a:pt x="10618" y="27842"/>
                  </a:lnTo>
                  <a:lnTo>
                    <a:pt x="15518" y="38477"/>
                  </a:lnTo>
                  <a:lnTo>
                    <a:pt x="21000" y="48992"/>
                  </a:lnTo>
                  <a:lnTo>
                    <a:pt x="26931" y="58948"/>
                  </a:lnTo>
                  <a:lnTo>
                    <a:pt x="33193" y="68408"/>
                  </a:lnTo>
                  <a:lnTo>
                    <a:pt x="39692" y="77744"/>
                  </a:lnTo>
                  <a:lnTo>
                    <a:pt x="46351" y="87198"/>
                  </a:lnTo>
                  <a:lnTo>
                    <a:pt x="53009" y="96593"/>
                  </a:lnTo>
                  <a:lnTo>
                    <a:pt x="60171" y="106436"/>
                  </a:lnTo>
                  <a:lnTo>
                    <a:pt x="69585" y="118716"/>
                  </a:lnTo>
                  <a:lnTo>
                    <a:pt x="84228" y="1368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9538819" y="610652"/>
              <a:ext cx="200042" cy="558012"/>
            </a:xfrm>
            <a:custGeom>
              <a:avLst/>
              <a:gdLst/>
              <a:ahLst/>
              <a:cxnLst/>
              <a:rect l="0" t="0" r="0" b="0"/>
              <a:pathLst>
                <a:path w="200042" h="558012">
                  <a:moveTo>
                    <a:pt x="200041" y="0"/>
                  </a:moveTo>
                  <a:lnTo>
                    <a:pt x="194241" y="8869"/>
                  </a:lnTo>
                  <a:lnTo>
                    <a:pt x="189316" y="17856"/>
                  </a:lnTo>
                  <a:lnTo>
                    <a:pt x="184813" y="27846"/>
                  </a:lnTo>
                  <a:lnTo>
                    <a:pt x="180593" y="38654"/>
                  </a:lnTo>
                  <a:lnTo>
                    <a:pt x="176579" y="49817"/>
                  </a:lnTo>
                  <a:lnTo>
                    <a:pt x="172714" y="61023"/>
                  </a:lnTo>
                  <a:lnTo>
                    <a:pt x="168789" y="72135"/>
                  </a:lnTo>
                  <a:lnTo>
                    <a:pt x="164464" y="83119"/>
                  </a:lnTo>
                  <a:lnTo>
                    <a:pt x="159593" y="93985"/>
                  </a:lnTo>
                  <a:lnTo>
                    <a:pt x="154356" y="104755"/>
                  </a:lnTo>
                  <a:lnTo>
                    <a:pt x="149146" y="115452"/>
                  </a:lnTo>
                  <a:lnTo>
                    <a:pt x="144200" y="126102"/>
                  </a:lnTo>
                  <a:lnTo>
                    <a:pt x="139575" y="136883"/>
                  </a:lnTo>
                  <a:lnTo>
                    <a:pt x="135242" y="148114"/>
                  </a:lnTo>
                  <a:lnTo>
                    <a:pt x="131143" y="159928"/>
                  </a:lnTo>
                  <a:lnTo>
                    <a:pt x="127222" y="172133"/>
                  </a:lnTo>
                  <a:lnTo>
                    <a:pt x="123429" y="184327"/>
                  </a:lnTo>
                  <a:lnTo>
                    <a:pt x="119720" y="196274"/>
                  </a:lnTo>
                  <a:lnTo>
                    <a:pt x="115905" y="208075"/>
                  </a:lnTo>
                  <a:lnTo>
                    <a:pt x="111658" y="220065"/>
                  </a:lnTo>
                  <a:lnTo>
                    <a:pt x="106841" y="232428"/>
                  </a:lnTo>
                  <a:lnTo>
                    <a:pt x="101639" y="245189"/>
                  </a:lnTo>
                  <a:lnTo>
                    <a:pt x="96454" y="258295"/>
                  </a:lnTo>
                  <a:lnTo>
                    <a:pt x="91518" y="271667"/>
                  </a:lnTo>
                  <a:lnTo>
                    <a:pt x="86732" y="285072"/>
                  </a:lnTo>
                  <a:lnTo>
                    <a:pt x="81758" y="298145"/>
                  </a:lnTo>
                  <a:lnTo>
                    <a:pt x="76417" y="310718"/>
                  </a:lnTo>
                  <a:lnTo>
                    <a:pt x="70846" y="322957"/>
                  </a:lnTo>
                  <a:lnTo>
                    <a:pt x="65407" y="335248"/>
                  </a:lnTo>
                  <a:lnTo>
                    <a:pt x="60301" y="347816"/>
                  </a:lnTo>
                  <a:lnTo>
                    <a:pt x="55568" y="360717"/>
                  </a:lnTo>
                  <a:lnTo>
                    <a:pt x="51163" y="373917"/>
                  </a:lnTo>
                  <a:lnTo>
                    <a:pt x="47016" y="387366"/>
                  </a:lnTo>
                  <a:lnTo>
                    <a:pt x="43062" y="401332"/>
                  </a:lnTo>
                  <a:lnTo>
                    <a:pt x="39245" y="416378"/>
                  </a:lnTo>
                  <a:lnTo>
                    <a:pt x="35522" y="432720"/>
                  </a:lnTo>
                  <a:lnTo>
                    <a:pt x="31698" y="450103"/>
                  </a:lnTo>
                  <a:lnTo>
                    <a:pt x="27445" y="467995"/>
                  </a:lnTo>
                  <a:lnTo>
                    <a:pt x="22627" y="486009"/>
                  </a:lnTo>
                  <a:lnTo>
                    <a:pt x="17573" y="503215"/>
                  </a:lnTo>
                  <a:lnTo>
                    <a:pt x="12487" y="519766"/>
                  </a:lnTo>
                  <a:lnTo>
                    <a:pt x="6922" y="537108"/>
                  </a:lnTo>
                  <a:lnTo>
                    <a:pt x="0" y="5580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9694410" y="665850"/>
              <a:ext cx="134980" cy="205000"/>
            </a:xfrm>
            <a:custGeom>
              <a:avLst/>
              <a:gdLst/>
              <a:ahLst/>
              <a:cxnLst/>
              <a:rect l="0" t="0" r="0" b="0"/>
              <a:pathLst>
                <a:path w="134980" h="205000">
                  <a:moveTo>
                    <a:pt x="86564" y="39559"/>
                  </a:moveTo>
                  <a:lnTo>
                    <a:pt x="86363" y="28025"/>
                  </a:lnTo>
                  <a:lnTo>
                    <a:pt x="84442" y="18816"/>
                  </a:lnTo>
                  <a:lnTo>
                    <a:pt x="80556" y="11122"/>
                  </a:lnTo>
                  <a:lnTo>
                    <a:pt x="75150" y="5058"/>
                  </a:lnTo>
                  <a:lnTo>
                    <a:pt x="68849" y="1292"/>
                  </a:lnTo>
                  <a:lnTo>
                    <a:pt x="62103" y="0"/>
                  </a:lnTo>
                  <a:lnTo>
                    <a:pt x="55157" y="1068"/>
                  </a:lnTo>
                  <a:lnTo>
                    <a:pt x="48133" y="4363"/>
                  </a:lnTo>
                  <a:lnTo>
                    <a:pt x="41088" y="9575"/>
                  </a:lnTo>
                  <a:lnTo>
                    <a:pt x="34207" y="16308"/>
                  </a:lnTo>
                  <a:lnTo>
                    <a:pt x="27806" y="24181"/>
                  </a:lnTo>
                  <a:lnTo>
                    <a:pt x="22017" y="32877"/>
                  </a:lnTo>
                  <a:lnTo>
                    <a:pt x="16808" y="42153"/>
                  </a:lnTo>
                  <a:lnTo>
                    <a:pt x="12073" y="51831"/>
                  </a:lnTo>
                  <a:lnTo>
                    <a:pt x="7711" y="61790"/>
                  </a:lnTo>
                  <a:lnTo>
                    <a:pt x="3950" y="72105"/>
                  </a:lnTo>
                  <a:lnTo>
                    <a:pt x="1328" y="83023"/>
                  </a:lnTo>
                  <a:lnTo>
                    <a:pt x="46" y="94626"/>
                  </a:lnTo>
                  <a:lnTo>
                    <a:pt x="0" y="106691"/>
                  </a:lnTo>
                  <a:lnTo>
                    <a:pt x="958" y="118790"/>
                  </a:lnTo>
                  <a:lnTo>
                    <a:pt x="2680" y="130669"/>
                  </a:lnTo>
                  <a:lnTo>
                    <a:pt x="5122" y="142256"/>
                  </a:lnTo>
                  <a:lnTo>
                    <a:pt x="8432" y="153569"/>
                  </a:lnTo>
                  <a:lnTo>
                    <a:pt x="12627" y="164651"/>
                  </a:lnTo>
                  <a:lnTo>
                    <a:pt x="17919" y="175229"/>
                  </a:lnTo>
                  <a:lnTo>
                    <a:pt x="24759" y="184733"/>
                  </a:lnTo>
                  <a:lnTo>
                    <a:pt x="33255" y="192928"/>
                  </a:lnTo>
                  <a:lnTo>
                    <a:pt x="43215" y="199414"/>
                  </a:lnTo>
                  <a:lnTo>
                    <a:pt x="54343" y="203490"/>
                  </a:lnTo>
                  <a:lnTo>
                    <a:pt x="66332" y="204999"/>
                  </a:lnTo>
                  <a:lnTo>
                    <a:pt x="78449" y="204081"/>
                  </a:lnTo>
                  <a:lnTo>
                    <a:pt x="89582" y="200888"/>
                  </a:lnTo>
                  <a:lnTo>
                    <a:pt x="99210" y="195745"/>
                  </a:lnTo>
                  <a:lnTo>
                    <a:pt x="107332" y="189058"/>
                  </a:lnTo>
                  <a:lnTo>
                    <a:pt x="114185" y="181216"/>
                  </a:lnTo>
                  <a:lnTo>
                    <a:pt x="120052" y="172532"/>
                  </a:lnTo>
                  <a:lnTo>
                    <a:pt x="125029" y="162924"/>
                  </a:lnTo>
                  <a:lnTo>
                    <a:pt x="129016" y="151958"/>
                  </a:lnTo>
                  <a:lnTo>
                    <a:pt x="132034" y="139513"/>
                  </a:lnTo>
                  <a:lnTo>
                    <a:pt x="134065" y="126069"/>
                  </a:lnTo>
                  <a:lnTo>
                    <a:pt x="134979" y="112507"/>
                  </a:lnTo>
                  <a:lnTo>
                    <a:pt x="134809" y="99348"/>
                  </a:lnTo>
                  <a:lnTo>
                    <a:pt x="133559" y="86752"/>
                  </a:lnTo>
                  <a:lnTo>
                    <a:pt x="131125" y="74686"/>
                  </a:lnTo>
                  <a:lnTo>
                    <a:pt x="127571" y="63063"/>
                  </a:lnTo>
                  <a:lnTo>
                    <a:pt x="123387" y="52038"/>
                  </a:lnTo>
                  <a:lnTo>
                    <a:pt x="118988" y="40841"/>
                  </a:lnTo>
                  <a:lnTo>
                    <a:pt x="113991" y="27367"/>
                  </a:lnTo>
                  <a:lnTo>
                    <a:pt x="107621" y="797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9851270" y="589595"/>
              <a:ext cx="148988" cy="280756"/>
            </a:xfrm>
            <a:custGeom>
              <a:avLst/>
              <a:gdLst/>
              <a:ahLst/>
              <a:cxnLst/>
              <a:rect l="0" t="0" r="0" b="0"/>
              <a:pathLst>
                <a:path w="148988" h="280756">
                  <a:moveTo>
                    <a:pt x="13932" y="73700"/>
                  </a:moveTo>
                  <a:lnTo>
                    <a:pt x="10999" y="82635"/>
                  </a:lnTo>
                  <a:lnTo>
                    <a:pt x="8216" y="92262"/>
                  </a:lnTo>
                  <a:lnTo>
                    <a:pt x="5326" y="103545"/>
                  </a:lnTo>
                  <a:lnTo>
                    <a:pt x="2630" y="116040"/>
                  </a:lnTo>
                  <a:lnTo>
                    <a:pt x="762" y="128871"/>
                  </a:lnTo>
                  <a:lnTo>
                    <a:pt x="0" y="141494"/>
                  </a:lnTo>
                  <a:lnTo>
                    <a:pt x="140" y="153877"/>
                  </a:lnTo>
                  <a:lnTo>
                    <a:pt x="692" y="166321"/>
                  </a:lnTo>
                  <a:lnTo>
                    <a:pt x="1327" y="179019"/>
                  </a:lnTo>
                  <a:lnTo>
                    <a:pt x="2057" y="192020"/>
                  </a:lnTo>
                  <a:lnTo>
                    <a:pt x="3146" y="205294"/>
                  </a:lnTo>
                  <a:lnTo>
                    <a:pt x="4731" y="218777"/>
                  </a:lnTo>
                  <a:lnTo>
                    <a:pt x="6964" y="232088"/>
                  </a:lnTo>
                  <a:lnTo>
                    <a:pt x="10075" y="244566"/>
                  </a:lnTo>
                  <a:lnTo>
                    <a:pt x="14108" y="255904"/>
                  </a:lnTo>
                  <a:lnTo>
                    <a:pt x="19276" y="265650"/>
                  </a:lnTo>
                  <a:lnTo>
                    <a:pt x="26027" y="273068"/>
                  </a:lnTo>
                  <a:lnTo>
                    <a:pt x="34451" y="277974"/>
                  </a:lnTo>
                  <a:lnTo>
                    <a:pt x="44022" y="280489"/>
                  </a:lnTo>
                  <a:lnTo>
                    <a:pt x="53823" y="280755"/>
                  </a:lnTo>
                  <a:lnTo>
                    <a:pt x="63297" y="279087"/>
                  </a:lnTo>
                  <a:lnTo>
                    <a:pt x="72267" y="275887"/>
                  </a:lnTo>
                  <a:lnTo>
                    <a:pt x="80743" y="271539"/>
                  </a:lnTo>
                  <a:lnTo>
                    <a:pt x="88812" y="266355"/>
                  </a:lnTo>
                  <a:lnTo>
                    <a:pt x="96570" y="260250"/>
                  </a:lnTo>
                  <a:lnTo>
                    <a:pt x="104100" y="252789"/>
                  </a:lnTo>
                  <a:lnTo>
                    <a:pt x="111466" y="243841"/>
                  </a:lnTo>
                  <a:lnTo>
                    <a:pt x="118550" y="233559"/>
                  </a:lnTo>
                  <a:lnTo>
                    <a:pt x="125081" y="222208"/>
                  </a:lnTo>
                  <a:lnTo>
                    <a:pt x="130950" y="210047"/>
                  </a:lnTo>
                  <a:lnTo>
                    <a:pt x="136045" y="197136"/>
                  </a:lnTo>
                  <a:lnTo>
                    <a:pt x="140167" y="183338"/>
                  </a:lnTo>
                  <a:lnTo>
                    <a:pt x="143310" y="168654"/>
                  </a:lnTo>
                  <a:lnTo>
                    <a:pt x="145607" y="153371"/>
                  </a:lnTo>
                  <a:lnTo>
                    <a:pt x="147240" y="137959"/>
                  </a:lnTo>
                  <a:lnTo>
                    <a:pt x="148375" y="122706"/>
                  </a:lnTo>
                  <a:lnTo>
                    <a:pt x="148987" y="107872"/>
                  </a:lnTo>
                  <a:lnTo>
                    <a:pt x="148872" y="93757"/>
                  </a:lnTo>
                  <a:lnTo>
                    <a:pt x="147981" y="80449"/>
                  </a:lnTo>
                  <a:lnTo>
                    <a:pt x="146401" y="67868"/>
                  </a:lnTo>
                  <a:lnTo>
                    <a:pt x="144268" y="55872"/>
                  </a:lnTo>
                  <a:lnTo>
                    <a:pt x="141727" y="44329"/>
                  </a:lnTo>
                  <a:lnTo>
                    <a:pt x="139045" y="33571"/>
                  </a:lnTo>
                  <a:lnTo>
                    <a:pt x="136346" y="23333"/>
                  </a:lnTo>
                  <a:lnTo>
                    <a:pt x="133401" y="12712"/>
                  </a:lnTo>
                  <a:lnTo>
                    <a:pt x="12974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10044186" y="831751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10529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3" name="Group 102"/>
          <p:cNvGrpSpPr/>
          <p:nvPr/>
        </p:nvGrpSpPr>
        <p:grpSpPr>
          <a:xfrm>
            <a:off x="232165" y="2181373"/>
            <a:ext cx="9488683" cy="1073907"/>
            <a:chOff x="232165" y="2181373"/>
            <a:chExt cx="9488683" cy="1073907"/>
          </a:xfrm>
        </p:grpSpPr>
        <p:sp>
          <p:nvSpPr>
            <p:cNvPr id="48" name="Freeform 47"/>
            <p:cNvSpPr/>
            <p:nvPr/>
          </p:nvSpPr>
          <p:spPr>
            <a:xfrm>
              <a:off x="433146" y="2463836"/>
              <a:ext cx="338790" cy="530650"/>
            </a:xfrm>
            <a:custGeom>
              <a:avLst/>
              <a:gdLst/>
              <a:ahLst/>
              <a:cxnLst/>
              <a:rect l="0" t="0" r="0" b="0"/>
              <a:pathLst>
                <a:path w="338790" h="530650">
                  <a:moveTo>
                    <a:pt x="65048" y="22863"/>
                  </a:moveTo>
                  <a:lnTo>
                    <a:pt x="62048" y="31731"/>
                  </a:lnTo>
                  <a:lnTo>
                    <a:pt x="58625" y="40718"/>
                  </a:lnTo>
                  <a:lnTo>
                    <a:pt x="54434" y="50709"/>
                  </a:lnTo>
                  <a:lnTo>
                    <a:pt x="49706" y="61517"/>
                  </a:lnTo>
                  <a:lnTo>
                    <a:pt x="44873" y="72680"/>
                  </a:lnTo>
                  <a:lnTo>
                    <a:pt x="40196" y="83885"/>
                  </a:lnTo>
                  <a:lnTo>
                    <a:pt x="35760" y="94997"/>
                  </a:lnTo>
                  <a:lnTo>
                    <a:pt x="31558" y="105982"/>
                  </a:lnTo>
                  <a:lnTo>
                    <a:pt x="27550" y="116848"/>
                  </a:lnTo>
                  <a:lnTo>
                    <a:pt x="23689" y="127617"/>
                  </a:lnTo>
                  <a:lnTo>
                    <a:pt x="19937" y="138315"/>
                  </a:lnTo>
                  <a:lnTo>
                    <a:pt x="16247" y="148928"/>
                  </a:lnTo>
                  <a:lnTo>
                    <a:pt x="12121" y="158291"/>
                  </a:lnTo>
                  <a:lnTo>
                    <a:pt x="7287" y="162927"/>
                  </a:lnTo>
                  <a:lnTo>
                    <a:pt x="3063" y="160946"/>
                  </a:lnTo>
                  <a:lnTo>
                    <a:pt x="654" y="154136"/>
                  </a:lnTo>
                  <a:lnTo>
                    <a:pt x="0" y="144342"/>
                  </a:lnTo>
                  <a:lnTo>
                    <a:pt x="666" y="133180"/>
                  </a:lnTo>
                  <a:lnTo>
                    <a:pt x="2257" y="121611"/>
                  </a:lnTo>
                  <a:lnTo>
                    <a:pt x="4478" y="110070"/>
                  </a:lnTo>
                  <a:lnTo>
                    <a:pt x="7124" y="98706"/>
                  </a:lnTo>
                  <a:lnTo>
                    <a:pt x="10056" y="87541"/>
                  </a:lnTo>
                  <a:lnTo>
                    <a:pt x="13180" y="76548"/>
                  </a:lnTo>
                  <a:lnTo>
                    <a:pt x="16432" y="65691"/>
                  </a:lnTo>
                  <a:lnTo>
                    <a:pt x="19779" y="54938"/>
                  </a:lnTo>
                  <a:lnTo>
                    <a:pt x="23519" y="44426"/>
                  </a:lnTo>
                  <a:lnTo>
                    <a:pt x="28249" y="34438"/>
                  </a:lnTo>
                  <a:lnTo>
                    <a:pt x="34218" y="25100"/>
                  </a:lnTo>
                  <a:lnTo>
                    <a:pt x="41517" y="16693"/>
                  </a:lnTo>
                  <a:lnTo>
                    <a:pt x="50246" y="9725"/>
                  </a:lnTo>
                  <a:lnTo>
                    <a:pt x="60296" y="4351"/>
                  </a:lnTo>
                  <a:lnTo>
                    <a:pt x="71112" y="895"/>
                  </a:lnTo>
                  <a:lnTo>
                    <a:pt x="81824" y="0"/>
                  </a:lnTo>
                  <a:lnTo>
                    <a:pt x="91946" y="1770"/>
                  </a:lnTo>
                  <a:lnTo>
                    <a:pt x="101367" y="5874"/>
                  </a:lnTo>
                  <a:lnTo>
                    <a:pt x="110154" y="11825"/>
                  </a:lnTo>
                  <a:lnTo>
                    <a:pt x="118430" y="19156"/>
                  </a:lnTo>
                  <a:lnTo>
                    <a:pt x="126158" y="27481"/>
                  </a:lnTo>
                  <a:lnTo>
                    <a:pt x="133137" y="36504"/>
                  </a:lnTo>
                  <a:lnTo>
                    <a:pt x="139319" y="46012"/>
                  </a:lnTo>
                  <a:lnTo>
                    <a:pt x="144794" y="55852"/>
                  </a:lnTo>
                  <a:lnTo>
                    <a:pt x="149707" y="65917"/>
                  </a:lnTo>
                  <a:lnTo>
                    <a:pt x="154198" y="76139"/>
                  </a:lnTo>
                  <a:lnTo>
                    <a:pt x="158385" y="86631"/>
                  </a:lnTo>
                  <a:lnTo>
                    <a:pt x="162357" y="97669"/>
                  </a:lnTo>
                  <a:lnTo>
                    <a:pt x="166180" y="109353"/>
                  </a:lnTo>
                  <a:lnTo>
                    <a:pt x="169902" y="121472"/>
                  </a:lnTo>
                  <a:lnTo>
                    <a:pt x="173554" y="133607"/>
                  </a:lnTo>
                  <a:lnTo>
                    <a:pt x="177155" y="145520"/>
                  </a:lnTo>
                  <a:lnTo>
                    <a:pt x="180555" y="157468"/>
                  </a:lnTo>
                  <a:lnTo>
                    <a:pt x="183459" y="170089"/>
                  </a:lnTo>
                  <a:lnTo>
                    <a:pt x="185744" y="183694"/>
                  </a:lnTo>
                  <a:lnTo>
                    <a:pt x="187448" y="198273"/>
                  </a:lnTo>
                  <a:lnTo>
                    <a:pt x="188673" y="213670"/>
                  </a:lnTo>
                  <a:lnTo>
                    <a:pt x="189535" y="229694"/>
                  </a:lnTo>
                  <a:lnTo>
                    <a:pt x="190132" y="246015"/>
                  </a:lnTo>
                  <a:lnTo>
                    <a:pt x="190541" y="262191"/>
                  </a:lnTo>
                  <a:lnTo>
                    <a:pt x="190814" y="277988"/>
                  </a:lnTo>
                  <a:lnTo>
                    <a:pt x="190829" y="293203"/>
                  </a:lnTo>
                  <a:lnTo>
                    <a:pt x="190308" y="307581"/>
                  </a:lnTo>
                  <a:lnTo>
                    <a:pt x="189140" y="321068"/>
                  </a:lnTo>
                  <a:lnTo>
                    <a:pt x="187371" y="333771"/>
                  </a:lnTo>
                  <a:lnTo>
                    <a:pt x="185113" y="345850"/>
                  </a:lnTo>
                  <a:lnTo>
                    <a:pt x="182482" y="357466"/>
                  </a:lnTo>
                  <a:lnTo>
                    <a:pt x="179581" y="368915"/>
                  </a:lnTo>
                  <a:lnTo>
                    <a:pt x="176488" y="380602"/>
                  </a:lnTo>
                  <a:lnTo>
                    <a:pt x="173257" y="392730"/>
                  </a:lnTo>
                  <a:lnTo>
                    <a:pt x="169766" y="405318"/>
                  </a:lnTo>
                  <a:lnTo>
                    <a:pt x="165737" y="418300"/>
                  </a:lnTo>
                  <a:lnTo>
                    <a:pt x="161061" y="431585"/>
                  </a:lnTo>
                  <a:lnTo>
                    <a:pt x="155784" y="444930"/>
                  </a:lnTo>
                  <a:lnTo>
                    <a:pt x="150016" y="457962"/>
                  </a:lnTo>
                  <a:lnTo>
                    <a:pt x="143872" y="470499"/>
                  </a:lnTo>
                  <a:lnTo>
                    <a:pt x="137289" y="482373"/>
                  </a:lnTo>
                  <a:lnTo>
                    <a:pt x="130038" y="493355"/>
                  </a:lnTo>
                  <a:lnTo>
                    <a:pt x="122045" y="503399"/>
                  </a:lnTo>
                  <a:lnTo>
                    <a:pt x="113219" y="512297"/>
                  </a:lnTo>
                  <a:lnTo>
                    <a:pt x="103384" y="519604"/>
                  </a:lnTo>
                  <a:lnTo>
                    <a:pt x="92551" y="525214"/>
                  </a:lnTo>
                  <a:lnTo>
                    <a:pt x="81192" y="528999"/>
                  </a:lnTo>
                  <a:lnTo>
                    <a:pt x="70107" y="530649"/>
                  </a:lnTo>
                  <a:lnTo>
                    <a:pt x="59735" y="530193"/>
                  </a:lnTo>
                  <a:lnTo>
                    <a:pt x="50316" y="527617"/>
                  </a:lnTo>
                  <a:lnTo>
                    <a:pt x="42061" y="522698"/>
                  </a:lnTo>
                  <a:lnTo>
                    <a:pt x="34961" y="515533"/>
                  </a:lnTo>
                  <a:lnTo>
                    <a:pt x="29006" y="506317"/>
                  </a:lnTo>
                  <a:lnTo>
                    <a:pt x="24288" y="495165"/>
                  </a:lnTo>
                  <a:lnTo>
                    <a:pt x="20744" y="482342"/>
                  </a:lnTo>
                  <a:lnTo>
                    <a:pt x="18344" y="468514"/>
                  </a:lnTo>
                  <a:lnTo>
                    <a:pt x="17174" y="454627"/>
                  </a:lnTo>
                  <a:lnTo>
                    <a:pt x="17168" y="441224"/>
                  </a:lnTo>
                  <a:lnTo>
                    <a:pt x="18298" y="428617"/>
                  </a:lnTo>
                  <a:lnTo>
                    <a:pt x="20651" y="417069"/>
                  </a:lnTo>
                  <a:lnTo>
                    <a:pt x="24165" y="406604"/>
                  </a:lnTo>
                  <a:lnTo>
                    <a:pt x="28812" y="397236"/>
                  </a:lnTo>
                  <a:lnTo>
                    <a:pt x="34680" y="389074"/>
                  </a:lnTo>
                  <a:lnTo>
                    <a:pt x="41701" y="382069"/>
                  </a:lnTo>
                  <a:lnTo>
                    <a:pt x="49687" y="376361"/>
                  </a:lnTo>
                  <a:lnTo>
                    <a:pt x="58417" y="372349"/>
                  </a:lnTo>
                  <a:lnTo>
                    <a:pt x="67696" y="370099"/>
                  </a:lnTo>
                  <a:lnTo>
                    <a:pt x="77367" y="369554"/>
                  </a:lnTo>
                  <a:lnTo>
                    <a:pt x="87311" y="370701"/>
                  </a:lnTo>
                  <a:lnTo>
                    <a:pt x="97448" y="373360"/>
                  </a:lnTo>
                  <a:lnTo>
                    <a:pt x="107882" y="377245"/>
                  </a:lnTo>
                  <a:lnTo>
                    <a:pt x="118880" y="382061"/>
                  </a:lnTo>
                  <a:lnTo>
                    <a:pt x="130541" y="387556"/>
                  </a:lnTo>
                  <a:lnTo>
                    <a:pt x="142815" y="393530"/>
                  </a:lnTo>
                  <a:lnTo>
                    <a:pt x="155586" y="399839"/>
                  </a:lnTo>
                  <a:lnTo>
                    <a:pt x="168730" y="406378"/>
                  </a:lnTo>
                  <a:lnTo>
                    <a:pt x="181980" y="413074"/>
                  </a:lnTo>
                  <a:lnTo>
                    <a:pt x="194948" y="419876"/>
                  </a:lnTo>
                  <a:lnTo>
                    <a:pt x="207451" y="426740"/>
                  </a:lnTo>
                  <a:lnTo>
                    <a:pt x="219643" y="433316"/>
                  </a:lnTo>
                  <a:lnTo>
                    <a:pt x="231903" y="438973"/>
                  </a:lnTo>
                  <a:lnTo>
                    <a:pt x="244446" y="443437"/>
                  </a:lnTo>
                  <a:lnTo>
                    <a:pt x="257160" y="446603"/>
                  </a:lnTo>
                  <a:lnTo>
                    <a:pt x="269702" y="448362"/>
                  </a:lnTo>
                  <a:lnTo>
                    <a:pt x="281874" y="448807"/>
                  </a:lnTo>
                  <a:lnTo>
                    <a:pt x="293386" y="448322"/>
                  </a:lnTo>
                  <a:lnTo>
                    <a:pt x="305023" y="447428"/>
                  </a:lnTo>
                  <a:lnTo>
                    <a:pt x="318921" y="446052"/>
                  </a:lnTo>
                  <a:lnTo>
                    <a:pt x="338789" y="44400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32165" y="2360357"/>
              <a:ext cx="664495" cy="742808"/>
            </a:xfrm>
            <a:custGeom>
              <a:avLst/>
              <a:gdLst/>
              <a:ahLst/>
              <a:cxnLst/>
              <a:rect l="0" t="0" r="0" b="0"/>
              <a:pathLst>
                <a:path w="664495" h="742808">
                  <a:moveTo>
                    <a:pt x="381843" y="0"/>
                  </a:moveTo>
                  <a:lnTo>
                    <a:pt x="370108" y="0"/>
                  </a:lnTo>
                  <a:lnTo>
                    <a:pt x="358979" y="0"/>
                  </a:lnTo>
                  <a:lnTo>
                    <a:pt x="347381" y="9"/>
                  </a:lnTo>
                  <a:lnTo>
                    <a:pt x="335219" y="355"/>
                  </a:lnTo>
                  <a:lnTo>
                    <a:pt x="322559" y="1651"/>
                  </a:lnTo>
                  <a:lnTo>
                    <a:pt x="309503" y="4153"/>
                  </a:lnTo>
                  <a:lnTo>
                    <a:pt x="296151" y="7631"/>
                  </a:lnTo>
                  <a:lnTo>
                    <a:pt x="282586" y="11576"/>
                  </a:lnTo>
                  <a:lnTo>
                    <a:pt x="268880" y="15640"/>
                  </a:lnTo>
                  <a:lnTo>
                    <a:pt x="255407" y="19824"/>
                  </a:lnTo>
                  <a:lnTo>
                    <a:pt x="242813" y="24384"/>
                  </a:lnTo>
                  <a:lnTo>
                    <a:pt x="231372" y="29450"/>
                  </a:lnTo>
                  <a:lnTo>
                    <a:pt x="220706" y="35003"/>
                  </a:lnTo>
                  <a:lnTo>
                    <a:pt x="210010" y="40964"/>
                  </a:lnTo>
                  <a:lnTo>
                    <a:pt x="198816" y="47236"/>
                  </a:lnTo>
                  <a:lnTo>
                    <a:pt x="187329" y="53737"/>
                  </a:lnTo>
                  <a:lnTo>
                    <a:pt x="176217" y="60401"/>
                  </a:lnTo>
                  <a:lnTo>
                    <a:pt x="165846" y="67187"/>
                  </a:lnTo>
                  <a:lnTo>
                    <a:pt x="156102" y="74388"/>
                  </a:lnTo>
                  <a:lnTo>
                    <a:pt x="146572" y="82594"/>
                  </a:lnTo>
                  <a:lnTo>
                    <a:pt x="136978" y="92045"/>
                  </a:lnTo>
                  <a:lnTo>
                    <a:pt x="127212" y="102665"/>
                  </a:lnTo>
                  <a:lnTo>
                    <a:pt x="117263" y="114244"/>
                  </a:lnTo>
                  <a:lnTo>
                    <a:pt x="107165" y="126548"/>
                  </a:lnTo>
                  <a:lnTo>
                    <a:pt x="97281" y="139216"/>
                  </a:lnTo>
                  <a:lnTo>
                    <a:pt x="88256" y="151786"/>
                  </a:lnTo>
                  <a:lnTo>
                    <a:pt x="80372" y="164023"/>
                  </a:lnTo>
                  <a:lnTo>
                    <a:pt x="73419" y="176204"/>
                  </a:lnTo>
                  <a:lnTo>
                    <a:pt x="66901" y="188988"/>
                  </a:lnTo>
                  <a:lnTo>
                    <a:pt x="60481" y="202697"/>
                  </a:lnTo>
                  <a:lnTo>
                    <a:pt x="54166" y="217008"/>
                  </a:lnTo>
                  <a:lnTo>
                    <a:pt x="48218" y="231161"/>
                  </a:lnTo>
                  <a:lnTo>
                    <a:pt x="42768" y="244719"/>
                  </a:lnTo>
                  <a:lnTo>
                    <a:pt x="37802" y="257586"/>
                  </a:lnTo>
                  <a:lnTo>
                    <a:pt x="33240" y="269833"/>
                  </a:lnTo>
                  <a:lnTo>
                    <a:pt x="28988" y="281596"/>
                  </a:lnTo>
                  <a:lnTo>
                    <a:pt x="24963" y="293326"/>
                  </a:lnTo>
                  <a:lnTo>
                    <a:pt x="21100" y="305741"/>
                  </a:lnTo>
                  <a:lnTo>
                    <a:pt x="17350" y="319184"/>
                  </a:lnTo>
                  <a:lnTo>
                    <a:pt x="13678" y="333809"/>
                  </a:lnTo>
                  <a:lnTo>
                    <a:pt x="10059" y="349764"/>
                  </a:lnTo>
                  <a:lnTo>
                    <a:pt x="6485" y="366968"/>
                  </a:lnTo>
                  <a:lnTo>
                    <a:pt x="3271" y="384724"/>
                  </a:lnTo>
                  <a:lnTo>
                    <a:pt x="1026" y="401868"/>
                  </a:lnTo>
                  <a:lnTo>
                    <a:pt x="0" y="417808"/>
                  </a:lnTo>
                  <a:lnTo>
                    <a:pt x="127" y="432795"/>
                  </a:lnTo>
                  <a:lnTo>
                    <a:pt x="1201" y="447620"/>
                  </a:lnTo>
                  <a:lnTo>
                    <a:pt x="2997" y="462787"/>
                  </a:lnTo>
                  <a:lnTo>
                    <a:pt x="5320" y="478621"/>
                  </a:lnTo>
                  <a:lnTo>
                    <a:pt x="8016" y="495410"/>
                  </a:lnTo>
                  <a:lnTo>
                    <a:pt x="10982" y="513194"/>
                  </a:lnTo>
                  <a:lnTo>
                    <a:pt x="14463" y="531682"/>
                  </a:lnTo>
                  <a:lnTo>
                    <a:pt x="19018" y="550385"/>
                  </a:lnTo>
                  <a:lnTo>
                    <a:pt x="24860" y="568994"/>
                  </a:lnTo>
                  <a:lnTo>
                    <a:pt x="31734" y="587232"/>
                  </a:lnTo>
                  <a:lnTo>
                    <a:pt x="39113" y="604784"/>
                  </a:lnTo>
                  <a:lnTo>
                    <a:pt x="46635" y="621548"/>
                  </a:lnTo>
                  <a:lnTo>
                    <a:pt x="54294" y="637431"/>
                  </a:lnTo>
                  <a:lnTo>
                    <a:pt x="62342" y="652267"/>
                  </a:lnTo>
                  <a:lnTo>
                    <a:pt x="70906" y="666060"/>
                  </a:lnTo>
                  <a:lnTo>
                    <a:pt x="80132" y="678799"/>
                  </a:lnTo>
                  <a:lnTo>
                    <a:pt x="90243" y="690371"/>
                  </a:lnTo>
                  <a:lnTo>
                    <a:pt x="101274" y="700821"/>
                  </a:lnTo>
                  <a:lnTo>
                    <a:pt x="113107" y="710162"/>
                  </a:lnTo>
                  <a:lnTo>
                    <a:pt x="125575" y="718298"/>
                  </a:lnTo>
                  <a:lnTo>
                    <a:pt x="138516" y="725287"/>
                  </a:lnTo>
                  <a:lnTo>
                    <a:pt x="151799" y="731152"/>
                  </a:lnTo>
                  <a:lnTo>
                    <a:pt x="165321" y="735801"/>
                  </a:lnTo>
                  <a:lnTo>
                    <a:pt x="179009" y="739296"/>
                  </a:lnTo>
                  <a:lnTo>
                    <a:pt x="192811" y="741661"/>
                  </a:lnTo>
                  <a:lnTo>
                    <a:pt x="206690" y="742807"/>
                  </a:lnTo>
                  <a:lnTo>
                    <a:pt x="220626" y="742801"/>
                  </a:lnTo>
                  <a:lnTo>
                    <a:pt x="234765" y="741832"/>
                  </a:lnTo>
                  <a:lnTo>
                    <a:pt x="249404" y="740119"/>
                  </a:lnTo>
                  <a:lnTo>
                    <a:pt x="264659" y="737854"/>
                  </a:lnTo>
                  <a:lnTo>
                    <a:pt x="280328" y="735029"/>
                  </a:lnTo>
                  <a:lnTo>
                    <a:pt x="296000" y="731455"/>
                  </a:lnTo>
                  <a:lnTo>
                    <a:pt x="311422" y="727088"/>
                  </a:lnTo>
                  <a:lnTo>
                    <a:pt x="326201" y="722019"/>
                  </a:lnTo>
                  <a:lnTo>
                    <a:pt x="339746" y="716393"/>
                  </a:lnTo>
                  <a:lnTo>
                    <a:pt x="351857" y="710352"/>
                  </a:lnTo>
                  <a:lnTo>
                    <a:pt x="362820" y="704178"/>
                  </a:lnTo>
                  <a:lnTo>
                    <a:pt x="373192" y="698266"/>
                  </a:lnTo>
                  <a:lnTo>
                    <a:pt x="383366" y="692802"/>
                  </a:lnTo>
                  <a:lnTo>
                    <a:pt x="393695" y="687474"/>
                  </a:lnTo>
                  <a:lnTo>
                    <a:pt x="404556" y="681596"/>
                  </a:lnTo>
                  <a:lnTo>
                    <a:pt x="416084" y="674826"/>
                  </a:lnTo>
                  <a:lnTo>
                    <a:pt x="427913" y="667311"/>
                  </a:lnTo>
                  <a:lnTo>
                    <a:pt x="439314" y="659494"/>
                  </a:lnTo>
                  <a:lnTo>
                    <a:pt x="449912" y="651674"/>
                  </a:lnTo>
                  <a:lnTo>
                    <a:pt x="459992" y="643814"/>
                  </a:lnTo>
                  <a:lnTo>
                    <a:pt x="470287" y="635631"/>
                  </a:lnTo>
                  <a:lnTo>
                    <a:pt x="481206" y="626984"/>
                  </a:lnTo>
                  <a:lnTo>
                    <a:pt x="492508" y="618043"/>
                  </a:lnTo>
                  <a:lnTo>
                    <a:pt x="503495" y="609188"/>
                  </a:lnTo>
                  <a:lnTo>
                    <a:pt x="513777" y="600637"/>
                  </a:lnTo>
                  <a:lnTo>
                    <a:pt x="523292" y="592436"/>
                  </a:lnTo>
                  <a:lnTo>
                    <a:pt x="532136" y="584549"/>
                  </a:lnTo>
                  <a:lnTo>
                    <a:pt x="540452" y="576912"/>
                  </a:lnTo>
                  <a:lnTo>
                    <a:pt x="548375" y="569461"/>
                  </a:lnTo>
                  <a:lnTo>
                    <a:pt x="556016" y="562144"/>
                  </a:lnTo>
                  <a:lnTo>
                    <a:pt x="563460" y="554912"/>
                  </a:lnTo>
                  <a:lnTo>
                    <a:pt x="570767" y="547410"/>
                  </a:lnTo>
                  <a:lnTo>
                    <a:pt x="577980" y="539001"/>
                  </a:lnTo>
                  <a:lnTo>
                    <a:pt x="585134" y="529413"/>
                  </a:lnTo>
                  <a:lnTo>
                    <a:pt x="592413" y="518701"/>
                  </a:lnTo>
                  <a:lnTo>
                    <a:pt x="600139" y="507060"/>
                  </a:lnTo>
                  <a:lnTo>
                    <a:pt x="608442" y="494706"/>
                  </a:lnTo>
                  <a:lnTo>
                    <a:pt x="616967" y="481665"/>
                  </a:lnTo>
                  <a:lnTo>
                    <a:pt x="625003" y="467780"/>
                  </a:lnTo>
                  <a:lnTo>
                    <a:pt x="632183" y="453039"/>
                  </a:lnTo>
                  <a:lnTo>
                    <a:pt x="638478" y="437717"/>
                  </a:lnTo>
                  <a:lnTo>
                    <a:pt x="644013" y="422279"/>
                  </a:lnTo>
                  <a:lnTo>
                    <a:pt x="648953" y="407001"/>
                  </a:lnTo>
                  <a:lnTo>
                    <a:pt x="653288" y="391809"/>
                  </a:lnTo>
                  <a:lnTo>
                    <a:pt x="656836" y="376390"/>
                  </a:lnTo>
                  <a:lnTo>
                    <a:pt x="659560" y="360575"/>
                  </a:lnTo>
                  <a:lnTo>
                    <a:pt x="661560" y="344513"/>
                  </a:lnTo>
                  <a:lnTo>
                    <a:pt x="662987" y="328569"/>
                  </a:lnTo>
                  <a:lnTo>
                    <a:pt x="663979" y="312957"/>
                  </a:lnTo>
                  <a:lnTo>
                    <a:pt x="664494" y="297879"/>
                  </a:lnTo>
                  <a:lnTo>
                    <a:pt x="664315" y="283600"/>
                  </a:lnTo>
                  <a:lnTo>
                    <a:pt x="663376" y="270174"/>
                  </a:lnTo>
                  <a:lnTo>
                    <a:pt x="661593" y="257175"/>
                  </a:lnTo>
                  <a:lnTo>
                    <a:pt x="658792" y="243832"/>
                  </a:lnTo>
                  <a:lnTo>
                    <a:pt x="654980" y="229741"/>
                  </a:lnTo>
                  <a:lnTo>
                    <a:pt x="650301" y="215002"/>
                  </a:lnTo>
                  <a:lnTo>
                    <a:pt x="644944" y="200029"/>
                  </a:lnTo>
                  <a:lnTo>
                    <a:pt x="639078" y="185102"/>
                  </a:lnTo>
                  <a:lnTo>
                    <a:pt x="632683" y="170333"/>
                  </a:lnTo>
                  <a:lnTo>
                    <a:pt x="625560" y="155738"/>
                  </a:lnTo>
                  <a:lnTo>
                    <a:pt x="617660" y="141303"/>
                  </a:lnTo>
                  <a:lnTo>
                    <a:pt x="609237" y="127323"/>
                  </a:lnTo>
                  <a:lnTo>
                    <a:pt x="600737" y="114381"/>
                  </a:lnTo>
                  <a:lnTo>
                    <a:pt x="592419" y="102707"/>
                  </a:lnTo>
                  <a:lnTo>
                    <a:pt x="584036" y="92053"/>
                  </a:lnTo>
                  <a:lnTo>
                    <a:pt x="574963" y="81896"/>
                  </a:lnTo>
                  <a:lnTo>
                    <a:pt x="564893" y="71879"/>
                  </a:lnTo>
                  <a:lnTo>
                    <a:pt x="553840" y="61996"/>
                  </a:lnTo>
                  <a:lnTo>
                    <a:pt x="541963" y="52499"/>
                  </a:lnTo>
                  <a:lnTo>
                    <a:pt x="529447" y="43518"/>
                  </a:lnTo>
                  <a:lnTo>
                    <a:pt x="516295" y="35198"/>
                  </a:lnTo>
                  <a:lnTo>
                    <a:pt x="502336" y="27763"/>
                  </a:lnTo>
                  <a:lnTo>
                    <a:pt x="487544" y="21251"/>
                  </a:lnTo>
                  <a:lnTo>
                    <a:pt x="472188" y="15710"/>
                  </a:lnTo>
                  <a:lnTo>
                    <a:pt x="456728" y="11279"/>
                  </a:lnTo>
                  <a:lnTo>
                    <a:pt x="441443" y="7926"/>
                  </a:lnTo>
                  <a:lnTo>
                    <a:pt x="426449" y="5482"/>
                  </a:lnTo>
                  <a:lnTo>
                    <a:pt x="409996" y="3485"/>
                  </a:lnTo>
                  <a:lnTo>
                    <a:pt x="387289" y="1758"/>
                  </a:lnTo>
                  <a:lnTo>
                    <a:pt x="350257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1266775" y="2465642"/>
              <a:ext cx="31586" cy="389556"/>
            </a:xfrm>
            <a:custGeom>
              <a:avLst/>
              <a:gdLst/>
              <a:ahLst/>
              <a:cxnLst/>
              <a:rect l="0" t="0" r="0" b="0"/>
              <a:pathLst>
                <a:path w="31586" h="389556">
                  <a:moveTo>
                    <a:pt x="0" y="0"/>
                  </a:moveTo>
                  <a:lnTo>
                    <a:pt x="2867" y="8868"/>
                  </a:lnTo>
                  <a:lnTo>
                    <a:pt x="5009" y="17855"/>
                  </a:lnTo>
                  <a:lnTo>
                    <a:pt x="6612" y="27860"/>
                  </a:lnTo>
                  <a:lnTo>
                    <a:pt x="7792" y="39186"/>
                  </a:lnTo>
                  <a:lnTo>
                    <a:pt x="8641" y="52294"/>
                  </a:lnTo>
                  <a:lnTo>
                    <a:pt x="9238" y="67250"/>
                  </a:lnTo>
                  <a:lnTo>
                    <a:pt x="9653" y="83493"/>
                  </a:lnTo>
                  <a:lnTo>
                    <a:pt x="9937" y="100070"/>
                  </a:lnTo>
                  <a:lnTo>
                    <a:pt x="10130" y="116407"/>
                  </a:lnTo>
                  <a:lnTo>
                    <a:pt x="10261" y="132626"/>
                  </a:lnTo>
                  <a:lnTo>
                    <a:pt x="10349" y="149341"/>
                  </a:lnTo>
                  <a:lnTo>
                    <a:pt x="10413" y="166869"/>
                  </a:lnTo>
                  <a:lnTo>
                    <a:pt x="10626" y="184743"/>
                  </a:lnTo>
                  <a:lnTo>
                    <a:pt x="11301" y="201917"/>
                  </a:lnTo>
                  <a:lnTo>
                    <a:pt x="12567" y="217846"/>
                  </a:lnTo>
                  <a:lnTo>
                    <a:pt x="14232" y="232645"/>
                  </a:lnTo>
                  <a:lnTo>
                    <a:pt x="15888" y="246804"/>
                  </a:lnTo>
                  <a:lnTo>
                    <a:pt x="17300" y="260699"/>
                  </a:lnTo>
                  <a:lnTo>
                    <a:pt x="18570" y="274524"/>
                  </a:lnTo>
                  <a:lnTo>
                    <a:pt x="20028" y="288360"/>
                  </a:lnTo>
                  <a:lnTo>
                    <a:pt x="21857" y="302229"/>
                  </a:lnTo>
                  <a:lnTo>
                    <a:pt x="23924" y="316105"/>
                  </a:lnTo>
                  <a:lnTo>
                    <a:pt x="26076" y="331605"/>
                  </a:lnTo>
                  <a:lnTo>
                    <a:pt x="28503" y="353446"/>
                  </a:lnTo>
                  <a:lnTo>
                    <a:pt x="31585" y="3895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1066733" y="2413000"/>
              <a:ext cx="400084" cy="147400"/>
            </a:xfrm>
            <a:custGeom>
              <a:avLst/>
              <a:gdLst/>
              <a:ahLst/>
              <a:cxnLst/>
              <a:rect l="0" t="0" r="0" b="0"/>
              <a:pathLst>
                <a:path w="400084" h="147400">
                  <a:moveTo>
                    <a:pt x="400083" y="0"/>
                  </a:moveTo>
                  <a:lnTo>
                    <a:pt x="388348" y="2933"/>
                  </a:lnTo>
                  <a:lnTo>
                    <a:pt x="377220" y="5715"/>
                  </a:lnTo>
                  <a:lnTo>
                    <a:pt x="365617" y="8620"/>
                  </a:lnTo>
                  <a:lnTo>
                    <a:pt x="353283" y="11833"/>
                  </a:lnTo>
                  <a:lnTo>
                    <a:pt x="339974" y="15646"/>
                  </a:lnTo>
                  <a:lnTo>
                    <a:pt x="325665" y="20164"/>
                  </a:lnTo>
                  <a:lnTo>
                    <a:pt x="310487" y="25327"/>
                  </a:lnTo>
                  <a:lnTo>
                    <a:pt x="294626" y="31015"/>
                  </a:lnTo>
                  <a:lnTo>
                    <a:pt x="278264" y="37095"/>
                  </a:lnTo>
                  <a:lnTo>
                    <a:pt x="261872" y="43295"/>
                  </a:lnTo>
                  <a:lnTo>
                    <a:pt x="246174" y="49224"/>
                  </a:lnTo>
                  <a:lnTo>
                    <a:pt x="231499" y="54694"/>
                  </a:lnTo>
                  <a:lnTo>
                    <a:pt x="217510" y="59857"/>
                  </a:lnTo>
                  <a:lnTo>
                    <a:pt x="203429" y="65092"/>
                  </a:lnTo>
                  <a:lnTo>
                    <a:pt x="188806" y="70616"/>
                  </a:lnTo>
                  <a:lnTo>
                    <a:pt x="173693" y="76481"/>
                  </a:lnTo>
                  <a:lnTo>
                    <a:pt x="158461" y="82651"/>
                  </a:lnTo>
                  <a:lnTo>
                    <a:pt x="143357" y="89064"/>
                  </a:lnTo>
                  <a:lnTo>
                    <a:pt x="128468" y="95660"/>
                  </a:lnTo>
                  <a:lnTo>
                    <a:pt x="113791" y="102387"/>
                  </a:lnTo>
                  <a:lnTo>
                    <a:pt x="99292" y="109202"/>
                  </a:lnTo>
                  <a:lnTo>
                    <a:pt x="84929" y="115913"/>
                  </a:lnTo>
                  <a:lnTo>
                    <a:pt x="70666" y="122192"/>
                  </a:lnTo>
                  <a:lnTo>
                    <a:pt x="56492" y="127892"/>
                  </a:lnTo>
                  <a:lnTo>
                    <a:pt x="42991" y="132887"/>
                  </a:lnTo>
                  <a:lnTo>
                    <a:pt x="30009" y="137478"/>
                  </a:lnTo>
                  <a:lnTo>
                    <a:pt x="16404" y="142066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1098319" y="2851602"/>
              <a:ext cx="410612" cy="129937"/>
            </a:xfrm>
            <a:custGeom>
              <a:avLst/>
              <a:gdLst/>
              <a:ahLst/>
              <a:cxnLst/>
              <a:rect l="0" t="0" r="0" b="0"/>
              <a:pathLst>
                <a:path w="410612" h="129937">
                  <a:moveTo>
                    <a:pt x="410611" y="3594"/>
                  </a:moveTo>
                  <a:lnTo>
                    <a:pt x="401743" y="862"/>
                  </a:lnTo>
                  <a:lnTo>
                    <a:pt x="392756" y="0"/>
                  </a:lnTo>
                  <a:lnTo>
                    <a:pt x="382761" y="985"/>
                  </a:lnTo>
                  <a:lnTo>
                    <a:pt x="371780" y="3352"/>
                  </a:lnTo>
                  <a:lnTo>
                    <a:pt x="359969" y="6488"/>
                  </a:lnTo>
                  <a:lnTo>
                    <a:pt x="347510" y="9974"/>
                  </a:lnTo>
                  <a:lnTo>
                    <a:pt x="334573" y="13755"/>
                  </a:lnTo>
                  <a:lnTo>
                    <a:pt x="321292" y="18036"/>
                  </a:lnTo>
                  <a:lnTo>
                    <a:pt x="307770" y="22907"/>
                  </a:lnTo>
                  <a:lnTo>
                    <a:pt x="294082" y="28158"/>
                  </a:lnTo>
                  <a:lnTo>
                    <a:pt x="280280" y="33382"/>
                  </a:lnTo>
                  <a:lnTo>
                    <a:pt x="266405" y="38342"/>
                  </a:lnTo>
                  <a:lnTo>
                    <a:pt x="252646" y="42978"/>
                  </a:lnTo>
                  <a:lnTo>
                    <a:pt x="239328" y="47319"/>
                  </a:lnTo>
                  <a:lnTo>
                    <a:pt x="226586" y="51423"/>
                  </a:lnTo>
                  <a:lnTo>
                    <a:pt x="214233" y="55348"/>
                  </a:lnTo>
                  <a:lnTo>
                    <a:pt x="201864" y="59144"/>
                  </a:lnTo>
                  <a:lnTo>
                    <a:pt x="189248" y="62850"/>
                  </a:lnTo>
                  <a:lnTo>
                    <a:pt x="176485" y="66492"/>
                  </a:lnTo>
                  <a:lnTo>
                    <a:pt x="163910" y="70092"/>
                  </a:lnTo>
                  <a:lnTo>
                    <a:pt x="151703" y="73666"/>
                  </a:lnTo>
                  <a:lnTo>
                    <a:pt x="139725" y="77389"/>
                  </a:lnTo>
                  <a:lnTo>
                    <a:pt x="127617" y="81574"/>
                  </a:lnTo>
                  <a:lnTo>
                    <a:pt x="115174" y="86351"/>
                  </a:lnTo>
                  <a:lnTo>
                    <a:pt x="102359" y="91525"/>
                  </a:lnTo>
                  <a:lnTo>
                    <a:pt x="89217" y="96691"/>
                  </a:lnTo>
                  <a:lnTo>
                    <a:pt x="75826" y="101608"/>
                  </a:lnTo>
                  <a:lnTo>
                    <a:pt x="62473" y="106258"/>
                  </a:lnTo>
                  <a:lnTo>
                    <a:pt x="48125" y="111315"/>
                  </a:lnTo>
                  <a:lnTo>
                    <a:pt x="29289" y="118339"/>
                  </a:lnTo>
                  <a:lnTo>
                    <a:pt x="0" y="12993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1537838" y="2364647"/>
              <a:ext cx="349746" cy="549147"/>
            </a:xfrm>
            <a:custGeom>
              <a:avLst/>
              <a:gdLst/>
              <a:ahLst/>
              <a:cxnLst/>
              <a:rect l="0" t="0" r="0" b="0"/>
              <a:pathLst>
                <a:path w="349746" h="549147">
                  <a:moveTo>
                    <a:pt x="150077" y="385265"/>
                  </a:moveTo>
                  <a:lnTo>
                    <a:pt x="144142" y="376531"/>
                  </a:lnTo>
                  <a:lnTo>
                    <a:pt x="137938" y="368824"/>
                  </a:lnTo>
                  <a:lnTo>
                    <a:pt x="130842" y="361435"/>
                  </a:lnTo>
                  <a:lnTo>
                    <a:pt x="122901" y="354693"/>
                  </a:lnTo>
                  <a:lnTo>
                    <a:pt x="114255" y="349459"/>
                  </a:lnTo>
                  <a:lnTo>
                    <a:pt x="105065" y="346098"/>
                  </a:lnTo>
                  <a:lnTo>
                    <a:pt x="95638" y="344657"/>
                  </a:lnTo>
                  <a:lnTo>
                    <a:pt x="86397" y="345128"/>
                  </a:lnTo>
                  <a:lnTo>
                    <a:pt x="77557" y="347308"/>
                  </a:lnTo>
                  <a:lnTo>
                    <a:pt x="69149" y="351193"/>
                  </a:lnTo>
                  <a:lnTo>
                    <a:pt x="61116" y="357067"/>
                  </a:lnTo>
                  <a:lnTo>
                    <a:pt x="53382" y="364898"/>
                  </a:lnTo>
                  <a:lnTo>
                    <a:pt x="46035" y="374240"/>
                  </a:lnTo>
                  <a:lnTo>
                    <a:pt x="39319" y="384417"/>
                  </a:lnTo>
                  <a:lnTo>
                    <a:pt x="33318" y="394964"/>
                  </a:lnTo>
                  <a:lnTo>
                    <a:pt x="27965" y="405637"/>
                  </a:lnTo>
                  <a:lnTo>
                    <a:pt x="23135" y="416328"/>
                  </a:lnTo>
                  <a:lnTo>
                    <a:pt x="18700" y="426998"/>
                  </a:lnTo>
                  <a:lnTo>
                    <a:pt x="14551" y="437638"/>
                  </a:lnTo>
                  <a:lnTo>
                    <a:pt x="10604" y="448248"/>
                  </a:lnTo>
                  <a:lnTo>
                    <a:pt x="6806" y="458835"/>
                  </a:lnTo>
                  <a:lnTo>
                    <a:pt x="3442" y="469405"/>
                  </a:lnTo>
                  <a:lnTo>
                    <a:pt x="1094" y="479962"/>
                  </a:lnTo>
                  <a:lnTo>
                    <a:pt x="0" y="490510"/>
                  </a:lnTo>
                  <a:lnTo>
                    <a:pt x="81" y="501051"/>
                  </a:lnTo>
                  <a:lnTo>
                    <a:pt x="1124" y="511589"/>
                  </a:lnTo>
                  <a:lnTo>
                    <a:pt x="2913" y="522105"/>
                  </a:lnTo>
                  <a:lnTo>
                    <a:pt x="5740" y="531946"/>
                  </a:lnTo>
                  <a:lnTo>
                    <a:pt x="10372" y="539884"/>
                  </a:lnTo>
                  <a:lnTo>
                    <a:pt x="17073" y="545397"/>
                  </a:lnTo>
                  <a:lnTo>
                    <a:pt x="25336" y="548452"/>
                  </a:lnTo>
                  <a:lnTo>
                    <a:pt x="34184" y="549146"/>
                  </a:lnTo>
                  <a:lnTo>
                    <a:pt x="42984" y="547798"/>
                  </a:lnTo>
                  <a:lnTo>
                    <a:pt x="51483" y="544828"/>
                  </a:lnTo>
                  <a:lnTo>
                    <a:pt x="59636" y="540642"/>
                  </a:lnTo>
                  <a:lnTo>
                    <a:pt x="67480" y="535569"/>
                  </a:lnTo>
                  <a:lnTo>
                    <a:pt x="74915" y="529541"/>
                  </a:lnTo>
                  <a:lnTo>
                    <a:pt x="81697" y="522132"/>
                  </a:lnTo>
                  <a:lnTo>
                    <a:pt x="87750" y="513215"/>
                  </a:lnTo>
                  <a:lnTo>
                    <a:pt x="93309" y="502784"/>
                  </a:lnTo>
                  <a:lnTo>
                    <a:pt x="98811" y="490801"/>
                  </a:lnTo>
                  <a:lnTo>
                    <a:pt x="104510" y="477402"/>
                  </a:lnTo>
                  <a:lnTo>
                    <a:pt x="110323" y="462845"/>
                  </a:lnTo>
                  <a:lnTo>
                    <a:pt x="115925" y="447403"/>
                  </a:lnTo>
                  <a:lnTo>
                    <a:pt x="121140" y="431311"/>
                  </a:lnTo>
                  <a:lnTo>
                    <a:pt x="125946" y="414591"/>
                  </a:lnTo>
                  <a:lnTo>
                    <a:pt x="130401" y="397076"/>
                  </a:lnTo>
                  <a:lnTo>
                    <a:pt x="134576" y="378745"/>
                  </a:lnTo>
                  <a:lnTo>
                    <a:pt x="138380" y="360028"/>
                  </a:lnTo>
                  <a:lnTo>
                    <a:pt x="141562" y="341689"/>
                  </a:lnTo>
                  <a:lnTo>
                    <a:pt x="144037" y="324123"/>
                  </a:lnTo>
                  <a:lnTo>
                    <a:pt x="145869" y="307056"/>
                  </a:lnTo>
                  <a:lnTo>
                    <a:pt x="147182" y="289763"/>
                  </a:lnTo>
                  <a:lnTo>
                    <a:pt x="148102" y="271829"/>
                  </a:lnTo>
                  <a:lnTo>
                    <a:pt x="148739" y="253171"/>
                  </a:lnTo>
                  <a:lnTo>
                    <a:pt x="149174" y="233874"/>
                  </a:lnTo>
                  <a:lnTo>
                    <a:pt x="149469" y="214070"/>
                  </a:lnTo>
                  <a:lnTo>
                    <a:pt x="149669" y="193888"/>
                  </a:lnTo>
                  <a:lnTo>
                    <a:pt x="149804" y="173433"/>
                  </a:lnTo>
                  <a:lnTo>
                    <a:pt x="149889" y="152797"/>
                  </a:lnTo>
                  <a:lnTo>
                    <a:pt x="149777" y="132364"/>
                  </a:lnTo>
                  <a:lnTo>
                    <a:pt x="149170" y="112792"/>
                  </a:lnTo>
                  <a:lnTo>
                    <a:pt x="147943" y="94373"/>
                  </a:lnTo>
                  <a:lnTo>
                    <a:pt x="146136" y="77225"/>
                  </a:lnTo>
                  <a:lnTo>
                    <a:pt x="143852" y="61466"/>
                  </a:lnTo>
                  <a:lnTo>
                    <a:pt x="141199" y="47017"/>
                  </a:lnTo>
                  <a:lnTo>
                    <a:pt x="138113" y="33820"/>
                  </a:lnTo>
                  <a:lnTo>
                    <a:pt x="134364" y="21934"/>
                  </a:lnTo>
                  <a:lnTo>
                    <a:pt x="129866" y="11309"/>
                  </a:lnTo>
                  <a:lnTo>
                    <a:pt x="124248" y="3265"/>
                  </a:lnTo>
                  <a:lnTo>
                    <a:pt x="117854" y="0"/>
                  </a:lnTo>
                  <a:lnTo>
                    <a:pt x="112219" y="1724"/>
                  </a:lnTo>
                  <a:lnTo>
                    <a:pt x="107844" y="7726"/>
                  </a:lnTo>
                  <a:lnTo>
                    <a:pt x="104641" y="17087"/>
                  </a:lnTo>
                  <a:lnTo>
                    <a:pt x="102369" y="29268"/>
                  </a:lnTo>
                  <a:lnTo>
                    <a:pt x="100788" y="44183"/>
                  </a:lnTo>
                  <a:lnTo>
                    <a:pt x="99701" y="61556"/>
                  </a:lnTo>
                  <a:lnTo>
                    <a:pt x="98961" y="80938"/>
                  </a:lnTo>
                  <a:lnTo>
                    <a:pt x="98459" y="101853"/>
                  </a:lnTo>
                  <a:lnTo>
                    <a:pt x="98122" y="123874"/>
                  </a:lnTo>
                  <a:lnTo>
                    <a:pt x="97894" y="146187"/>
                  </a:lnTo>
                  <a:lnTo>
                    <a:pt x="97742" y="167628"/>
                  </a:lnTo>
                  <a:lnTo>
                    <a:pt x="97644" y="187650"/>
                  </a:lnTo>
                  <a:lnTo>
                    <a:pt x="97749" y="206720"/>
                  </a:lnTo>
                  <a:lnTo>
                    <a:pt x="98351" y="225981"/>
                  </a:lnTo>
                  <a:lnTo>
                    <a:pt x="99570" y="246083"/>
                  </a:lnTo>
                  <a:lnTo>
                    <a:pt x="101202" y="266690"/>
                  </a:lnTo>
                  <a:lnTo>
                    <a:pt x="102837" y="286779"/>
                  </a:lnTo>
                  <a:lnTo>
                    <a:pt x="104235" y="305775"/>
                  </a:lnTo>
                  <a:lnTo>
                    <a:pt x="105495" y="323428"/>
                  </a:lnTo>
                  <a:lnTo>
                    <a:pt x="106947" y="339586"/>
                  </a:lnTo>
                  <a:lnTo>
                    <a:pt x="108775" y="354350"/>
                  </a:lnTo>
                  <a:lnTo>
                    <a:pt x="111004" y="368451"/>
                  </a:lnTo>
                  <a:lnTo>
                    <a:pt x="113579" y="383080"/>
                  </a:lnTo>
                  <a:lnTo>
                    <a:pt x="116430" y="398855"/>
                  </a:lnTo>
                  <a:lnTo>
                    <a:pt x="119650" y="415542"/>
                  </a:lnTo>
                  <a:lnTo>
                    <a:pt x="123490" y="432362"/>
                  </a:lnTo>
                  <a:lnTo>
                    <a:pt x="128032" y="448820"/>
                  </a:lnTo>
                  <a:lnTo>
                    <a:pt x="133047" y="464599"/>
                  </a:lnTo>
                  <a:lnTo>
                    <a:pt x="138106" y="479414"/>
                  </a:lnTo>
                  <a:lnTo>
                    <a:pt x="142956" y="493196"/>
                  </a:lnTo>
                  <a:lnTo>
                    <a:pt x="147711" y="505076"/>
                  </a:lnTo>
                  <a:lnTo>
                    <a:pt x="153513" y="512866"/>
                  </a:lnTo>
                  <a:lnTo>
                    <a:pt x="160450" y="515377"/>
                  </a:lnTo>
                  <a:lnTo>
                    <a:pt x="166516" y="513272"/>
                  </a:lnTo>
                  <a:lnTo>
                    <a:pt x="171128" y="507628"/>
                  </a:lnTo>
                  <a:lnTo>
                    <a:pt x="174609" y="499566"/>
                  </a:lnTo>
                  <a:lnTo>
                    <a:pt x="177570" y="490149"/>
                  </a:lnTo>
                  <a:lnTo>
                    <a:pt x="180419" y="480068"/>
                  </a:lnTo>
                  <a:lnTo>
                    <a:pt x="183503" y="469853"/>
                  </a:lnTo>
                  <a:lnTo>
                    <a:pt x="187184" y="459989"/>
                  </a:lnTo>
                  <a:lnTo>
                    <a:pt x="191593" y="450690"/>
                  </a:lnTo>
                  <a:lnTo>
                    <a:pt x="196844" y="442121"/>
                  </a:lnTo>
                  <a:lnTo>
                    <a:pt x="203117" y="434503"/>
                  </a:lnTo>
                  <a:lnTo>
                    <a:pt x="210415" y="427860"/>
                  </a:lnTo>
                  <a:lnTo>
                    <a:pt x="218755" y="422227"/>
                  </a:lnTo>
                  <a:lnTo>
                    <a:pt x="228255" y="417733"/>
                  </a:lnTo>
                  <a:lnTo>
                    <a:pt x="238864" y="414328"/>
                  </a:lnTo>
                  <a:lnTo>
                    <a:pt x="250241" y="411514"/>
                  </a:lnTo>
                  <a:lnTo>
                    <a:pt x="261870" y="408469"/>
                  </a:lnTo>
                  <a:lnTo>
                    <a:pt x="273429" y="404750"/>
                  </a:lnTo>
                  <a:lnTo>
                    <a:pt x="284800" y="400436"/>
                  </a:lnTo>
                  <a:lnTo>
                    <a:pt x="295968" y="395921"/>
                  </a:lnTo>
                  <a:lnTo>
                    <a:pt x="306952" y="391467"/>
                  </a:lnTo>
                  <a:lnTo>
                    <a:pt x="317464" y="386850"/>
                  </a:lnTo>
                  <a:lnTo>
                    <a:pt x="326924" y="381466"/>
                  </a:lnTo>
                  <a:lnTo>
                    <a:pt x="335094" y="375030"/>
                  </a:lnTo>
                  <a:lnTo>
                    <a:pt x="341734" y="367572"/>
                  </a:lnTo>
                  <a:lnTo>
                    <a:pt x="346445" y="359263"/>
                  </a:lnTo>
                  <a:lnTo>
                    <a:pt x="349190" y="350304"/>
                  </a:lnTo>
                  <a:lnTo>
                    <a:pt x="349745" y="341034"/>
                  </a:lnTo>
                  <a:lnTo>
                    <a:pt x="347549" y="331898"/>
                  </a:lnTo>
                  <a:lnTo>
                    <a:pt x="342552" y="323139"/>
                  </a:lnTo>
                  <a:lnTo>
                    <a:pt x="335131" y="315124"/>
                  </a:lnTo>
                  <a:lnTo>
                    <a:pt x="325799" y="308420"/>
                  </a:lnTo>
                  <a:lnTo>
                    <a:pt x="315050" y="303218"/>
                  </a:lnTo>
                  <a:lnTo>
                    <a:pt x="303447" y="299709"/>
                  </a:lnTo>
                  <a:lnTo>
                    <a:pt x="291601" y="298244"/>
                  </a:lnTo>
                  <a:lnTo>
                    <a:pt x="279867" y="298815"/>
                  </a:lnTo>
                  <a:lnTo>
                    <a:pt x="268534" y="301129"/>
                  </a:lnTo>
                  <a:lnTo>
                    <a:pt x="257916" y="304807"/>
                  </a:lnTo>
                  <a:lnTo>
                    <a:pt x="248111" y="309502"/>
                  </a:lnTo>
                  <a:lnTo>
                    <a:pt x="239203" y="315092"/>
                  </a:lnTo>
                  <a:lnTo>
                    <a:pt x="231357" y="321667"/>
                  </a:lnTo>
                  <a:lnTo>
                    <a:pt x="224558" y="329203"/>
                  </a:lnTo>
                  <a:lnTo>
                    <a:pt x="218651" y="337721"/>
                  </a:lnTo>
                  <a:lnTo>
                    <a:pt x="213441" y="347349"/>
                  </a:lnTo>
                  <a:lnTo>
                    <a:pt x="208747" y="358047"/>
                  </a:lnTo>
                  <a:lnTo>
                    <a:pt x="204422" y="369485"/>
                  </a:lnTo>
                  <a:lnTo>
                    <a:pt x="200357" y="381156"/>
                  </a:lnTo>
                  <a:lnTo>
                    <a:pt x="196480" y="392745"/>
                  </a:lnTo>
                  <a:lnTo>
                    <a:pt x="193062" y="404135"/>
                  </a:lnTo>
                  <a:lnTo>
                    <a:pt x="190679" y="415316"/>
                  </a:lnTo>
                  <a:lnTo>
                    <a:pt x="189561" y="426318"/>
                  </a:lnTo>
                  <a:lnTo>
                    <a:pt x="189626" y="437181"/>
                  </a:lnTo>
                  <a:lnTo>
                    <a:pt x="190658" y="447942"/>
                  </a:lnTo>
                  <a:lnTo>
                    <a:pt x="192431" y="458626"/>
                  </a:lnTo>
                  <a:lnTo>
                    <a:pt x="194908" y="469091"/>
                  </a:lnTo>
                  <a:lnTo>
                    <a:pt x="198240" y="479045"/>
                  </a:lnTo>
                  <a:lnTo>
                    <a:pt x="202447" y="488370"/>
                  </a:lnTo>
                  <a:lnTo>
                    <a:pt x="207575" y="497106"/>
                  </a:lnTo>
                  <a:lnTo>
                    <a:pt x="213774" y="505360"/>
                  </a:lnTo>
                  <a:lnTo>
                    <a:pt x="221021" y="513234"/>
                  </a:lnTo>
                  <a:lnTo>
                    <a:pt x="229159" y="520336"/>
                  </a:lnTo>
                  <a:lnTo>
                    <a:pt x="237993" y="525822"/>
                  </a:lnTo>
                  <a:lnTo>
                    <a:pt x="247341" y="529361"/>
                  </a:lnTo>
                  <a:lnTo>
                    <a:pt x="257058" y="531093"/>
                  </a:lnTo>
                  <a:lnTo>
                    <a:pt x="267033" y="531349"/>
                  </a:lnTo>
                  <a:lnTo>
                    <a:pt x="277182" y="530481"/>
                  </a:lnTo>
                  <a:lnTo>
                    <a:pt x="287284" y="528630"/>
                  </a:lnTo>
                  <a:lnTo>
                    <a:pt x="296994" y="525726"/>
                  </a:lnTo>
                  <a:lnTo>
                    <a:pt x="306147" y="521824"/>
                  </a:lnTo>
                  <a:lnTo>
                    <a:pt x="314455" y="517391"/>
                  </a:lnTo>
                  <a:lnTo>
                    <a:pt x="322244" y="512790"/>
                  </a:lnTo>
                  <a:lnTo>
                    <a:pt x="330194" y="507620"/>
                  </a:lnTo>
                  <a:lnTo>
                    <a:pt x="339590" y="50107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1951127" y="2676716"/>
              <a:ext cx="178986" cy="229600"/>
            </a:xfrm>
            <a:custGeom>
              <a:avLst/>
              <a:gdLst/>
              <a:ahLst/>
              <a:cxnLst/>
              <a:rect l="0" t="0" r="0" b="0"/>
              <a:pathLst>
                <a:path w="178986" h="229600">
                  <a:moveTo>
                    <a:pt x="0" y="52138"/>
                  </a:moveTo>
                  <a:lnTo>
                    <a:pt x="68" y="63874"/>
                  </a:lnTo>
                  <a:lnTo>
                    <a:pt x="707" y="75002"/>
                  </a:lnTo>
                  <a:lnTo>
                    <a:pt x="2004" y="86601"/>
                  </a:lnTo>
                  <a:lnTo>
                    <a:pt x="3864" y="98762"/>
                  </a:lnTo>
                  <a:lnTo>
                    <a:pt x="6180" y="111422"/>
                  </a:lnTo>
                  <a:lnTo>
                    <a:pt x="8847" y="124478"/>
                  </a:lnTo>
                  <a:lnTo>
                    <a:pt x="11771" y="137830"/>
                  </a:lnTo>
                  <a:lnTo>
                    <a:pt x="14878" y="151395"/>
                  </a:lnTo>
                  <a:lnTo>
                    <a:pt x="18109" y="165110"/>
                  </a:lnTo>
                  <a:lnTo>
                    <a:pt x="21259" y="178929"/>
                  </a:lnTo>
                  <a:lnTo>
                    <a:pt x="23996" y="192819"/>
                  </a:lnTo>
                  <a:lnTo>
                    <a:pt x="26157" y="206727"/>
                  </a:lnTo>
                  <a:lnTo>
                    <a:pt x="27387" y="219506"/>
                  </a:lnTo>
                  <a:lnTo>
                    <a:pt x="26981" y="227746"/>
                  </a:lnTo>
                  <a:lnTo>
                    <a:pt x="25060" y="229599"/>
                  </a:lnTo>
                  <a:lnTo>
                    <a:pt x="22485" y="226954"/>
                  </a:lnTo>
                  <a:lnTo>
                    <a:pt x="19781" y="221324"/>
                  </a:lnTo>
                  <a:lnTo>
                    <a:pt x="17367" y="213439"/>
                  </a:lnTo>
                  <a:lnTo>
                    <a:pt x="15422" y="203808"/>
                  </a:lnTo>
                  <a:lnTo>
                    <a:pt x="13786" y="192867"/>
                  </a:lnTo>
                  <a:lnTo>
                    <a:pt x="12076" y="180974"/>
                  </a:lnTo>
                  <a:lnTo>
                    <a:pt x="10082" y="168406"/>
                  </a:lnTo>
                  <a:lnTo>
                    <a:pt x="8081" y="155367"/>
                  </a:lnTo>
                  <a:lnTo>
                    <a:pt x="6724" y="142005"/>
                  </a:lnTo>
                  <a:lnTo>
                    <a:pt x="6327" y="128423"/>
                  </a:lnTo>
                  <a:lnTo>
                    <a:pt x="6722" y="114691"/>
                  </a:lnTo>
                  <a:lnTo>
                    <a:pt x="7451" y="100858"/>
                  </a:lnTo>
                  <a:lnTo>
                    <a:pt x="8210" y="86962"/>
                  </a:lnTo>
                  <a:lnTo>
                    <a:pt x="9194" y="73188"/>
                  </a:lnTo>
                  <a:lnTo>
                    <a:pt x="10985" y="59860"/>
                  </a:lnTo>
                  <a:lnTo>
                    <a:pt x="13861" y="47126"/>
                  </a:lnTo>
                  <a:lnTo>
                    <a:pt x="17945" y="35286"/>
                  </a:lnTo>
                  <a:lnTo>
                    <a:pt x="23368" y="24859"/>
                  </a:lnTo>
                  <a:lnTo>
                    <a:pt x="30063" y="16005"/>
                  </a:lnTo>
                  <a:lnTo>
                    <a:pt x="37984" y="8890"/>
                  </a:lnTo>
                  <a:lnTo>
                    <a:pt x="47196" y="3852"/>
                  </a:lnTo>
                  <a:lnTo>
                    <a:pt x="57608" y="879"/>
                  </a:lnTo>
                  <a:lnTo>
                    <a:pt x="68852" y="0"/>
                  </a:lnTo>
                  <a:lnTo>
                    <a:pt x="80391" y="1447"/>
                  </a:lnTo>
                  <a:lnTo>
                    <a:pt x="91885" y="5117"/>
                  </a:lnTo>
                  <a:lnTo>
                    <a:pt x="103042" y="10494"/>
                  </a:lnTo>
                  <a:lnTo>
                    <a:pt x="113534" y="16850"/>
                  </a:lnTo>
                  <a:lnTo>
                    <a:pt x="123252" y="23678"/>
                  </a:lnTo>
                  <a:lnTo>
                    <a:pt x="132099" y="30870"/>
                  </a:lnTo>
                  <a:lnTo>
                    <a:pt x="139904" y="38602"/>
                  </a:lnTo>
                  <a:lnTo>
                    <a:pt x="146675" y="46955"/>
                  </a:lnTo>
                  <a:lnTo>
                    <a:pt x="152563" y="56039"/>
                  </a:lnTo>
                  <a:lnTo>
                    <a:pt x="157760" y="66056"/>
                  </a:lnTo>
                  <a:lnTo>
                    <a:pt x="162442" y="77023"/>
                  </a:lnTo>
                  <a:lnTo>
                    <a:pt x="166588" y="88814"/>
                  </a:lnTo>
                  <a:lnTo>
                    <a:pt x="170001" y="101253"/>
                  </a:lnTo>
                  <a:lnTo>
                    <a:pt x="172631" y="114176"/>
                  </a:lnTo>
                  <a:lnTo>
                    <a:pt x="174567" y="127446"/>
                  </a:lnTo>
                  <a:lnTo>
                    <a:pt x="175950" y="140960"/>
                  </a:lnTo>
                  <a:lnTo>
                    <a:pt x="176917" y="154624"/>
                  </a:lnTo>
                  <a:lnTo>
                    <a:pt x="177586" y="167779"/>
                  </a:lnTo>
                  <a:lnTo>
                    <a:pt x="178115" y="180491"/>
                  </a:lnTo>
                  <a:lnTo>
                    <a:pt x="178555" y="193875"/>
                  </a:lnTo>
                  <a:lnTo>
                    <a:pt x="178985" y="21006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2214743" y="2318243"/>
              <a:ext cx="31183" cy="558012"/>
            </a:xfrm>
            <a:custGeom>
              <a:avLst/>
              <a:gdLst/>
              <a:ahLst/>
              <a:cxnLst/>
              <a:rect l="0" t="0" r="0" b="0"/>
              <a:pathLst>
                <a:path w="31183" h="558012">
                  <a:moveTo>
                    <a:pt x="10125" y="0"/>
                  </a:moveTo>
                  <a:lnTo>
                    <a:pt x="7259" y="11735"/>
                  </a:lnTo>
                  <a:lnTo>
                    <a:pt x="5116" y="22865"/>
                  </a:lnTo>
                  <a:lnTo>
                    <a:pt x="3513" y="34476"/>
                  </a:lnTo>
                  <a:lnTo>
                    <a:pt x="2333" y="47156"/>
                  </a:lnTo>
                  <a:lnTo>
                    <a:pt x="1484" y="61761"/>
                  </a:lnTo>
                  <a:lnTo>
                    <a:pt x="887" y="78563"/>
                  </a:lnTo>
                  <a:lnTo>
                    <a:pt x="472" y="96873"/>
                  </a:lnTo>
                  <a:lnTo>
                    <a:pt x="189" y="115383"/>
                  </a:lnTo>
                  <a:lnTo>
                    <a:pt x="0" y="133302"/>
                  </a:lnTo>
                  <a:lnTo>
                    <a:pt x="41" y="150227"/>
                  </a:lnTo>
                  <a:lnTo>
                    <a:pt x="602" y="165892"/>
                  </a:lnTo>
                  <a:lnTo>
                    <a:pt x="1791" y="180316"/>
                  </a:lnTo>
                  <a:lnTo>
                    <a:pt x="3404" y="193849"/>
                  </a:lnTo>
                  <a:lnTo>
                    <a:pt x="5025" y="207033"/>
                  </a:lnTo>
                  <a:lnTo>
                    <a:pt x="6410" y="220212"/>
                  </a:lnTo>
                  <a:lnTo>
                    <a:pt x="7491" y="233527"/>
                  </a:lnTo>
                  <a:lnTo>
                    <a:pt x="8292" y="247006"/>
                  </a:lnTo>
                  <a:lnTo>
                    <a:pt x="8864" y="260634"/>
                  </a:lnTo>
                  <a:lnTo>
                    <a:pt x="9266" y="274380"/>
                  </a:lnTo>
                  <a:lnTo>
                    <a:pt x="9543" y="288214"/>
                  </a:lnTo>
                  <a:lnTo>
                    <a:pt x="9733" y="302125"/>
                  </a:lnTo>
                  <a:lnTo>
                    <a:pt x="9861" y="316586"/>
                  </a:lnTo>
                  <a:lnTo>
                    <a:pt x="9948" y="332504"/>
                  </a:lnTo>
                  <a:lnTo>
                    <a:pt x="10011" y="350248"/>
                  </a:lnTo>
                  <a:lnTo>
                    <a:pt x="10223" y="369388"/>
                  </a:lnTo>
                  <a:lnTo>
                    <a:pt x="10898" y="388999"/>
                  </a:lnTo>
                  <a:lnTo>
                    <a:pt x="12164" y="408480"/>
                  </a:lnTo>
                  <a:lnTo>
                    <a:pt x="13829" y="427441"/>
                  </a:lnTo>
                  <a:lnTo>
                    <a:pt x="15485" y="445545"/>
                  </a:lnTo>
                  <a:lnTo>
                    <a:pt x="16897" y="462711"/>
                  </a:lnTo>
                  <a:lnTo>
                    <a:pt x="18167" y="478881"/>
                  </a:lnTo>
                  <a:lnTo>
                    <a:pt x="19625" y="493916"/>
                  </a:lnTo>
                  <a:lnTo>
                    <a:pt x="21454" y="507837"/>
                  </a:lnTo>
                  <a:lnTo>
                    <a:pt x="23521" y="520366"/>
                  </a:lnTo>
                  <a:lnTo>
                    <a:pt x="25673" y="532068"/>
                  </a:lnTo>
                  <a:lnTo>
                    <a:pt x="28101" y="543974"/>
                  </a:lnTo>
                  <a:lnTo>
                    <a:pt x="31182" y="5580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2056412" y="2538149"/>
              <a:ext cx="294799" cy="74893"/>
            </a:xfrm>
            <a:custGeom>
              <a:avLst/>
              <a:gdLst/>
              <a:ahLst/>
              <a:cxnLst/>
              <a:rect l="0" t="0" r="0" b="0"/>
              <a:pathLst>
                <a:path w="294799" h="74893">
                  <a:moveTo>
                    <a:pt x="294798" y="11721"/>
                  </a:moveTo>
                  <a:lnTo>
                    <a:pt x="288797" y="6055"/>
                  </a:lnTo>
                  <a:lnTo>
                    <a:pt x="281952" y="2411"/>
                  </a:lnTo>
                  <a:lnTo>
                    <a:pt x="273559" y="501"/>
                  </a:lnTo>
                  <a:lnTo>
                    <a:pt x="263759" y="0"/>
                  </a:lnTo>
                  <a:lnTo>
                    <a:pt x="252797" y="619"/>
                  </a:lnTo>
                  <a:lnTo>
                    <a:pt x="240940" y="2091"/>
                  </a:lnTo>
                  <a:lnTo>
                    <a:pt x="228590" y="4186"/>
                  </a:lnTo>
                  <a:lnTo>
                    <a:pt x="216241" y="6724"/>
                  </a:lnTo>
                  <a:lnTo>
                    <a:pt x="204162" y="9578"/>
                  </a:lnTo>
                  <a:lnTo>
                    <a:pt x="192257" y="12813"/>
                  </a:lnTo>
                  <a:lnTo>
                    <a:pt x="180191" y="16669"/>
                  </a:lnTo>
                  <a:lnTo>
                    <a:pt x="167769" y="21225"/>
                  </a:lnTo>
                  <a:lnTo>
                    <a:pt x="154797" y="26251"/>
                  </a:lnTo>
                  <a:lnTo>
                    <a:pt x="141017" y="31317"/>
                  </a:lnTo>
                  <a:lnTo>
                    <a:pt x="126379" y="36169"/>
                  </a:lnTo>
                  <a:lnTo>
                    <a:pt x="111309" y="40731"/>
                  </a:lnTo>
                  <a:lnTo>
                    <a:pt x="96581" y="45021"/>
                  </a:lnTo>
                  <a:lnTo>
                    <a:pt x="82604" y="49090"/>
                  </a:lnTo>
                  <a:lnTo>
                    <a:pt x="69441" y="52993"/>
                  </a:lnTo>
                  <a:lnTo>
                    <a:pt x="56988" y="56773"/>
                  </a:lnTo>
                  <a:lnTo>
                    <a:pt x="45107" y="60464"/>
                  </a:lnTo>
                  <a:lnTo>
                    <a:pt x="34105" y="63939"/>
                  </a:lnTo>
                  <a:lnTo>
                    <a:pt x="23670" y="67263"/>
                  </a:lnTo>
                  <a:lnTo>
                    <a:pt x="12881" y="70729"/>
                  </a:lnTo>
                  <a:lnTo>
                    <a:pt x="0" y="7489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2445966" y="2728855"/>
              <a:ext cx="10530" cy="168457"/>
            </a:xfrm>
            <a:custGeom>
              <a:avLst/>
              <a:gdLst/>
              <a:ahLst/>
              <a:cxnLst/>
              <a:rect l="0" t="0" r="0" b="0"/>
              <a:pathLst>
                <a:path w="10530" h="168457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0" y="34467"/>
                  </a:lnTo>
                  <a:lnTo>
                    <a:pt x="0" y="46801"/>
                  </a:lnTo>
                  <a:lnTo>
                    <a:pt x="0" y="60109"/>
                  </a:lnTo>
                  <a:lnTo>
                    <a:pt x="5" y="74409"/>
                  </a:lnTo>
                  <a:lnTo>
                    <a:pt x="178" y="89241"/>
                  </a:lnTo>
                  <a:lnTo>
                    <a:pt x="826" y="103806"/>
                  </a:lnTo>
                  <a:lnTo>
                    <a:pt x="2075" y="117657"/>
                  </a:lnTo>
                  <a:lnTo>
                    <a:pt x="3736" y="130267"/>
                  </a:lnTo>
                  <a:lnTo>
                    <a:pt x="5563" y="142096"/>
                  </a:lnTo>
                  <a:lnTo>
                    <a:pt x="7717" y="154177"/>
                  </a:lnTo>
                  <a:lnTo>
                    <a:pt x="10529" y="1684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2424910" y="258145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2552846" y="2348300"/>
              <a:ext cx="103692" cy="496369"/>
            </a:xfrm>
            <a:custGeom>
              <a:avLst/>
              <a:gdLst/>
              <a:ahLst/>
              <a:cxnLst/>
              <a:rect l="0" t="0" r="0" b="0"/>
              <a:pathLst>
                <a:path w="103692" h="496369">
                  <a:moveTo>
                    <a:pt x="72105" y="496368"/>
                  </a:moveTo>
                  <a:lnTo>
                    <a:pt x="69172" y="484566"/>
                  </a:lnTo>
                  <a:lnTo>
                    <a:pt x="66389" y="472796"/>
                  </a:lnTo>
                  <a:lnTo>
                    <a:pt x="63489" y="459906"/>
                  </a:lnTo>
                  <a:lnTo>
                    <a:pt x="60449" y="446058"/>
                  </a:lnTo>
                  <a:lnTo>
                    <a:pt x="57284" y="431730"/>
                  </a:lnTo>
                  <a:lnTo>
                    <a:pt x="54025" y="417256"/>
                  </a:lnTo>
                  <a:lnTo>
                    <a:pt x="50859" y="402633"/>
                  </a:lnTo>
                  <a:lnTo>
                    <a:pt x="48117" y="387609"/>
                  </a:lnTo>
                  <a:lnTo>
                    <a:pt x="45937" y="372071"/>
                  </a:lnTo>
                  <a:lnTo>
                    <a:pt x="44134" y="356366"/>
                  </a:lnTo>
                  <a:lnTo>
                    <a:pt x="42310" y="341196"/>
                  </a:lnTo>
                  <a:lnTo>
                    <a:pt x="40228" y="326917"/>
                  </a:lnTo>
                  <a:lnTo>
                    <a:pt x="37828" y="313549"/>
                  </a:lnTo>
                  <a:lnTo>
                    <a:pt x="35138" y="300956"/>
                  </a:lnTo>
                  <a:lnTo>
                    <a:pt x="32214" y="288958"/>
                  </a:lnTo>
                  <a:lnTo>
                    <a:pt x="29114" y="277068"/>
                  </a:lnTo>
                  <a:lnTo>
                    <a:pt x="25888" y="264545"/>
                  </a:lnTo>
                  <a:lnTo>
                    <a:pt x="22572" y="251035"/>
                  </a:lnTo>
                  <a:lnTo>
                    <a:pt x="19193" y="236533"/>
                  </a:lnTo>
                  <a:lnTo>
                    <a:pt x="15773" y="221195"/>
                  </a:lnTo>
                  <a:lnTo>
                    <a:pt x="12327" y="205208"/>
                  </a:lnTo>
                  <a:lnTo>
                    <a:pt x="9031" y="188745"/>
                  </a:lnTo>
                  <a:lnTo>
                    <a:pt x="6196" y="171942"/>
                  </a:lnTo>
                  <a:lnTo>
                    <a:pt x="3958" y="154906"/>
                  </a:lnTo>
                  <a:lnTo>
                    <a:pt x="2286" y="137875"/>
                  </a:lnTo>
                  <a:lnTo>
                    <a:pt x="1081" y="121207"/>
                  </a:lnTo>
                  <a:lnTo>
                    <a:pt x="242" y="105077"/>
                  </a:lnTo>
                  <a:lnTo>
                    <a:pt x="0" y="89805"/>
                  </a:lnTo>
                  <a:lnTo>
                    <a:pt x="894" y="75921"/>
                  </a:lnTo>
                  <a:lnTo>
                    <a:pt x="3127" y="63583"/>
                  </a:lnTo>
                  <a:lnTo>
                    <a:pt x="6592" y="52636"/>
                  </a:lnTo>
                  <a:lnTo>
                    <a:pt x="11061" y="42806"/>
                  </a:lnTo>
                  <a:lnTo>
                    <a:pt x="16294" y="33823"/>
                  </a:lnTo>
                  <a:lnTo>
                    <a:pt x="22247" y="25618"/>
                  </a:lnTo>
                  <a:lnTo>
                    <a:pt x="29067" y="18318"/>
                  </a:lnTo>
                  <a:lnTo>
                    <a:pt x="36763" y="11930"/>
                  </a:lnTo>
                  <a:lnTo>
                    <a:pt x="45218" y="6656"/>
                  </a:lnTo>
                  <a:lnTo>
                    <a:pt x="54271" y="2944"/>
                  </a:lnTo>
                  <a:lnTo>
                    <a:pt x="63757" y="890"/>
                  </a:lnTo>
                  <a:lnTo>
                    <a:pt x="73093" y="142"/>
                  </a:lnTo>
                  <a:lnTo>
                    <a:pt x="82205" y="0"/>
                  </a:lnTo>
                  <a:lnTo>
                    <a:pt x="91892" y="451"/>
                  </a:lnTo>
                  <a:lnTo>
                    <a:pt x="103691" y="1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2540723" y="2644626"/>
              <a:ext cx="147400" cy="42116"/>
            </a:xfrm>
            <a:custGeom>
              <a:avLst/>
              <a:gdLst/>
              <a:ahLst/>
              <a:cxnLst/>
              <a:rect l="0" t="0" r="0" b="0"/>
              <a:pathLst>
                <a:path w="147400" h="42116">
                  <a:moveTo>
                    <a:pt x="147399" y="0"/>
                  </a:moveTo>
                  <a:lnTo>
                    <a:pt x="138598" y="2934"/>
                  </a:lnTo>
                  <a:lnTo>
                    <a:pt x="130251" y="5717"/>
                  </a:lnTo>
                  <a:lnTo>
                    <a:pt x="121552" y="8616"/>
                  </a:lnTo>
                  <a:lnTo>
                    <a:pt x="112431" y="11656"/>
                  </a:lnTo>
                  <a:lnTo>
                    <a:pt x="102936" y="14821"/>
                  </a:lnTo>
                  <a:lnTo>
                    <a:pt x="93140" y="18081"/>
                  </a:lnTo>
                  <a:lnTo>
                    <a:pt x="82953" y="21246"/>
                  </a:lnTo>
                  <a:lnTo>
                    <a:pt x="72131" y="23989"/>
                  </a:lnTo>
                  <a:lnTo>
                    <a:pt x="60605" y="26169"/>
                  </a:lnTo>
                  <a:lnTo>
                    <a:pt x="48860" y="28004"/>
                  </a:lnTo>
                  <a:lnTo>
                    <a:pt x="36586" y="30260"/>
                  </a:lnTo>
                  <a:lnTo>
                    <a:pt x="21586" y="34254"/>
                  </a:lnTo>
                  <a:lnTo>
                    <a:pt x="0" y="4211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2709179" y="2655155"/>
              <a:ext cx="94758" cy="105286"/>
            </a:xfrm>
            <a:custGeom>
              <a:avLst/>
              <a:gdLst/>
              <a:ahLst/>
              <a:cxnLst/>
              <a:rect l="0" t="0" r="0" b="0"/>
              <a:pathLst>
                <a:path w="94758" h="105286">
                  <a:moveTo>
                    <a:pt x="0" y="0"/>
                  </a:moveTo>
                  <a:lnTo>
                    <a:pt x="8735" y="5935"/>
                  </a:lnTo>
                  <a:lnTo>
                    <a:pt x="16441" y="12140"/>
                  </a:lnTo>
                  <a:lnTo>
                    <a:pt x="23843" y="19235"/>
                  </a:lnTo>
                  <a:lnTo>
                    <a:pt x="31104" y="27176"/>
                  </a:lnTo>
                  <a:lnTo>
                    <a:pt x="38283" y="35822"/>
                  </a:lnTo>
                  <a:lnTo>
                    <a:pt x="45408" y="45012"/>
                  </a:lnTo>
                  <a:lnTo>
                    <a:pt x="52499" y="54439"/>
                  </a:lnTo>
                  <a:lnTo>
                    <a:pt x="59566" y="63680"/>
                  </a:lnTo>
                  <a:lnTo>
                    <a:pt x="66607" y="72511"/>
                  </a:lnTo>
                  <a:lnTo>
                    <a:pt x="73326" y="80601"/>
                  </a:lnTo>
                  <a:lnTo>
                    <a:pt x="79793" y="88217"/>
                  </a:lnTo>
                  <a:lnTo>
                    <a:pt x="86575" y="96026"/>
                  </a:lnTo>
                  <a:lnTo>
                    <a:pt x="94757" y="1052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2709179" y="2591984"/>
              <a:ext cx="157928" cy="663296"/>
            </a:xfrm>
            <a:custGeom>
              <a:avLst/>
              <a:gdLst/>
              <a:ahLst/>
              <a:cxnLst/>
              <a:rect l="0" t="0" r="0" b="0"/>
              <a:pathLst>
                <a:path w="157928" h="663296">
                  <a:moveTo>
                    <a:pt x="157927" y="0"/>
                  </a:moveTo>
                  <a:lnTo>
                    <a:pt x="154994" y="11869"/>
                  </a:lnTo>
                  <a:lnTo>
                    <a:pt x="152212" y="24278"/>
                  </a:lnTo>
                  <a:lnTo>
                    <a:pt x="149312" y="38456"/>
                  </a:lnTo>
                  <a:lnTo>
                    <a:pt x="146272" y="53818"/>
                  </a:lnTo>
                  <a:lnTo>
                    <a:pt x="143107" y="69166"/>
                  </a:lnTo>
                  <a:lnTo>
                    <a:pt x="139842" y="83800"/>
                  </a:lnTo>
                  <a:lnTo>
                    <a:pt x="136504" y="97696"/>
                  </a:lnTo>
                  <a:lnTo>
                    <a:pt x="133113" y="111234"/>
                  </a:lnTo>
                  <a:lnTo>
                    <a:pt x="129684" y="124705"/>
                  </a:lnTo>
                  <a:lnTo>
                    <a:pt x="126230" y="138242"/>
                  </a:lnTo>
                  <a:lnTo>
                    <a:pt x="122757" y="151884"/>
                  </a:lnTo>
                  <a:lnTo>
                    <a:pt x="119272" y="165632"/>
                  </a:lnTo>
                  <a:lnTo>
                    <a:pt x="115780" y="179631"/>
                  </a:lnTo>
                  <a:lnTo>
                    <a:pt x="112282" y="194168"/>
                  </a:lnTo>
                  <a:lnTo>
                    <a:pt x="108780" y="209351"/>
                  </a:lnTo>
                  <a:lnTo>
                    <a:pt x="105275" y="224972"/>
                  </a:lnTo>
                  <a:lnTo>
                    <a:pt x="101769" y="240610"/>
                  </a:lnTo>
                  <a:lnTo>
                    <a:pt x="98261" y="256023"/>
                  </a:lnTo>
                  <a:lnTo>
                    <a:pt x="94753" y="271305"/>
                  </a:lnTo>
                  <a:lnTo>
                    <a:pt x="91245" y="286785"/>
                  </a:lnTo>
                  <a:lnTo>
                    <a:pt x="87736" y="302644"/>
                  </a:lnTo>
                  <a:lnTo>
                    <a:pt x="84227" y="318906"/>
                  </a:lnTo>
                  <a:lnTo>
                    <a:pt x="80718" y="335515"/>
                  </a:lnTo>
                  <a:lnTo>
                    <a:pt x="77209" y="352397"/>
                  </a:lnTo>
                  <a:lnTo>
                    <a:pt x="73699" y="369481"/>
                  </a:lnTo>
                  <a:lnTo>
                    <a:pt x="70190" y="386711"/>
                  </a:lnTo>
                  <a:lnTo>
                    <a:pt x="66676" y="404046"/>
                  </a:lnTo>
                  <a:lnTo>
                    <a:pt x="62994" y="421618"/>
                  </a:lnTo>
                  <a:lnTo>
                    <a:pt x="58836" y="439715"/>
                  </a:lnTo>
                  <a:lnTo>
                    <a:pt x="54078" y="458444"/>
                  </a:lnTo>
                  <a:lnTo>
                    <a:pt x="48916" y="477600"/>
                  </a:lnTo>
                  <a:lnTo>
                    <a:pt x="43758" y="496766"/>
                  </a:lnTo>
                  <a:lnTo>
                    <a:pt x="38850" y="515691"/>
                  </a:lnTo>
                  <a:lnTo>
                    <a:pt x="34420" y="534145"/>
                  </a:lnTo>
                  <a:lnTo>
                    <a:pt x="30751" y="551843"/>
                  </a:lnTo>
                  <a:lnTo>
                    <a:pt x="27908" y="568705"/>
                  </a:lnTo>
                  <a:lnTo>
                    <a:pt x="25473" y="584655"/>
                  </a:lnTo>
                  <a:lnTo>
                    <a:pt x="22684" y="599535"/>
                  </a:lnTo>
                  <a:lnTo>
                    <a:pt x="19142" y="613349"/>
                  </a:lnTo>
                  <a:lnTo>
                    <a:pt x="15097" y="625804"/>
                  </a:lnTo>
                  <a:lnTo>
                    <a:pt x="10872" y="637448"/>
                  </a:lnTo>
                  <a:lnTo>
                    <a:pt x="6088" y="649305"/>
                  </a:lnTo>
                  <a:lnTo>
                    <a:pt x="0" y="66329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3267189" y="2328771"/>
              <a:ext cx="19941" cy="494841"/>
            </a:xfrm>
            <a:custGeom>
              <a:avLst/>
              <a:gdLst/>
              <a:ahLst/>
              <a:cxnLst/>
              <a:rect l="0" t="0" r="0" b="0"/>
              <a:pathLst>
                <a:path w="19941" h="494841">
                  <a:moveTo>
                    <a:pt x="10529" y="0"/>
                  </a:moveTo>
                  <a:lnTo>
                    <a:pt x="7662" y="11736"/>
                  </a:lnTo>
                  <a:lnTo>
                    <a:pt x="5520" y="22864"/>
                  </a:lnTo>
                  <a:lnTo>
                    <a:pt x="3922" y="34463"/>
                  </a:lnTo>
                  <a:lnTo>
                    <a:pt x="2914" y="46624"/>
                  </a:lnTo>
                  <a:lnTo>
                    <a:pt x="2714" y="59284"/>
                  </a:lnTo>
                  <a:lnTo>
                    <a:pt x="3365" y="72353"/>
                  </a:lnTo>
                  <a:lnTo>
                    <a:pt x="4603" y="86224"/>
                  </a:lnTo>
                  <a:lnTo>
                    <a:pt x="5967" y="101734"/>
                  </a:lnTo>
                  <a:lnTo>
                    <a:pt x="7181" y="119191"/>
                  </a:lnTo>
                  <a:lnTo>
                    <a:pt x="8316" y="137795"/>
                  </a:lnTo>
                  <a:lnTo>
                    <a:pt x="9684" y="155982"/>
                  </a:lnTo>
                  <a:lnTo>
                    <a:pt x="11451" y="172879"/>
                  </a:lnTo>
                  <a:lnTo>
                    <a:pt x="13470" y="188477"/>
                  </a:lnTo>
                  <a:lnTo>
                    <a:pt x="15371" y="203246"/>
                  </a:lnTo>
                  <a:lnTo>
                    <a:pt x="16946" y="217599"/>
                  </a:lnTo>
                  <a:lnTo>
                    <a:pt x="18157" y="232257"/>
                  </a:lnTo>
                  <a:lnTo>
                    <a:pt x="19045" y="248258"/>
                  </a:lnTo>
                  <a:lnTo>
                    <a:pt x="19672" y="266037"/>
                  </a:lnTo>
                  <a:lnTo>
                    <a:pt x="19940" y="285357"/>
                  </a:lnTo>
                  <a:lnTo>
                    <a:pt x="19596" y="305616"/>
                  </a:lnTo>
                  <a:lnTo>
                    <a:pt x="18555" y="326343"/>
                  </a:lnTo>
                  <a:lnTo>
                    <a:pt x="17043" y="346952"/>
                  </a:lnTo>
                  <a:lnTo>
                    <a:pt x="15489" y="366701"/>
                  </a:lnTo>
                  <a:lnTo>
                    <a:pt x="14145" y="385268"/>
                  </a:lnTo>
                  <a:lnTo>
                    <a:pt x="12923" y="402529"/>
                  </a:lnTo>
                  <a:lnTo>
                    <a:pt x="11495" y="418370"/>
                  </a:lnTo>
                  <a:lnTo>
                    <a:pt x="9687" y="432873"/>
                  </a:lnTo>
                  <a:lnTo>
                    <a:pt x="7633" y="446009"/>
                  </a:lnTo>
                  <a:lnTo>
                    <a:pt x="5493" y="458936"/>
                  </a:lnTo>
                  <a:lnTo>
                    <a:pt x="3074" y="473911"/>
                  </a:lnTo>
                  <a:lnTo>
                    <a:pt x="0" y="4948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3300126" y="2423528"/>
              <a:ext cx="167106" cy="400084"/>
            </a:xfrm>
            <a:custGeom>
              <a:avLst/>
              <a:gdLst/>
              <a:ahLst/>
              <a:cxnLst/>
              <a:rect l="0" t="0" r="0" b="0"/>
              <a:pathLst>
                <a:path w="167106" h="400084">
                  <a:moveTo>
                    <a:pt x="114462" y="0"/>
                  </a:moveTo>
                  <a:lnTo>
                    <a:pt x="111528" y="11735"/>
                  </a:lnTo>
                  <a:lnTo>
                    <a:pt x="108746" y="22864"/>
                  </a:lnTo>
                  <a:lnTo>
                    <a:pt x="105842" y="34458"/>
                  </a:lnTo>
                  <a:lnTo>
                    <a:pt x="102629" y="46446"/>
                  </a:lnTo>
                  <a:lnTo>
                    <a:pt x="98816" y="58458"/>
                  </a:lnTo>
                  <a:lnTo>
                    <a:pt x="94298" y="70256"/>
                  </a:lnTo>
                  <a:lnTo>
                    <a:pt x="89135" y="81610"/>
                  </a:lnTo>
                  <a:lnTo>
                    <a:pt x="83447" y="92230"/>
                  </a:lnTo>
                  <a:lnTo>
                    <a:pt x="77362" y="102036"/>
                  </a:lnTo>
                  <a:lnTo>
                    <a:pt x="70989" y="111111"/>
                  </a:lnTo>
                  <a:lnTo>
                    <a:pt x="64412" y="119601"/>
                  </a:lnTo>
                  <a:lnTo>
                    <a:pt x="57693" y="127649"/>
                  </a:lnTo>
                  <a:lnTo>
                    <a:pt x="50877" y="135379"/>
                  </a:lnTo>
                  <a:lnTo>
                    <a:pt x="43995" y="142883"/>
                  </a:lnTo>
                  <a:lnTo>
                    <a:pt x="37068" y="150236"/>
                  </a:lnTo>
                  <a:lnTo>
                    <a:pt x="30111" y="157651"/>
                  </a:lnTo>
                  <a:lnTo>
                    <a:pt x="23133" y="165469"/>
                  </a:lnTo>
                  <a:lnTo>
                    <a:pt x="16154" y="173846"/>
                  </a:lnTo>
                  <a:lnTo>
                    <a:pt x="9673" y="182931"/>
                  </a:lnTo>
                  <a:lnTo>
                    <a:pt x="4611" y="192940"/>
                  </a:lnTo>
                  <a:lnTo>
                    <a:pt x="1364" y="203889"/>
                  </a:lnTo>
                  <a:lnTo>
                    <a:pt x="0" y="215326"/>
                  </a:lnTo>
                  <a:lnTo>
                    <a:pt x="523" y="226463"/>
                  </a:lnTo>
                  <a:lnTo>
                    <a:pt x="2732" y="236874"/>
                  </a:lnTo>
                  <a:lnTo>
                    <a:pt x="6468" y="246490"/>
                  </a:lnTo>
                  <a:lnTo>
                    <a:pt x="11708" y="255409"/>
                  </a:lnTo>
                  <a:lnTo>
                    <a:pt x="18301" y="263782"/>
                  </a:lnTo>
                  <a:lnTo>
                    <a:pt x="25996" y="271916"/>
                  </a:lnTo>
                  <a:lnTo>
                    <a:pt x="34531" y="280231"/>
                  </a:lnTo>
                  <a:lnTo>
                    <a:pt x="43678" y="288940"/>
                  </a:lnTo>
                  <a:lnTo>
                    <a:pt x="53260" y="297912"/>
                  </a:lnTo>
                  <a:lnTo>
                    <a:pt x="63145" y="306781"/>
                  </a:lnTo>
                  <a:lnTo>
                    <a:pt x="73238" y="315343"/>
                  </a:lnTo>
                  <a:lnTo>
                    <a:pt x="83473" y="323719"/>
                  </a:lnTo>
                  <a:lnTo>
                    <a:pt x="93804" y="332256"/>
                  </a:lnTo>
                  <a:lnTo>
                    <a:pt x="104196" y="341142"/>
                  </a:lnTo>
                  <a:lnTo>
                    <a:pt x="114463" y="350246"/>
                  </a:lnTo>
                  <a:lnTo>
                    <a:pt x="124284" y="359211"/>
                  </a:lnTo>
                  <a:lnTo>
                    <a:pt x="133511" y="367827"/>
                  </a:lnTo>
                  <a:lnTo>
                    <a:pt x="141869" y="375758"/>
                  </a:lnTo>
                  <a:lnTo>
                    <a:pt x="149696" y="383244"/>
                  </a:lnTo>
                  <a:lnTo>
                    <a:pt x="157679" y="390940"/>
                  </a:lnTo>
                  <a:lnTo>
                    <a:pt x="167105" y="4000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3435645" y="2560202"/>
              <a:ext cx="126244" cy="231825"/>
            </a:xfrm>
            <a:custGeom>
              <a:avLst/>
              <a:gdLst/>
              <a:ahLst/>
              <a:cxnLst/>
              <a:rect l="0" t="0" r="0" b="0"/>
              <a:pathLst>
                <a:path w="126244" h="231825">
                  <a:moveTo>
                    <a:pt x="0" y="116010"/>
                  </a:moveTo>
                  <a:lnTo>
                    <a:pt x="8802" y="113076"/>
                  </a:lnTo>
                  <a:lnTo>
                    <a:pt x="17148" y="110294"/>
                  </a:lnTo>
                  <a:lnTo>
                    <a:pt x="25847" y="107395"/>
                  </a:lnTo>
                  <a:lnTo>
                    <a:pt x="34968" y="104354"/>
                  </a:lnTo>
                  <a:lnTo>
                    <a:pt x="44463" y="101189"/>
                  </a:lnTo>
                  <a:lnTo>
                    <a:pt x="54255" y="97921"/>
                  </a:lnTo>
                  <a:lnTo>
                    <a:pt x="64269" y="94410"/>
                  </a:lnTo>
                  <a:lnTo>
                    <a:pt x="74443" y="90370"/>
                  </a:lnTo>
                  <a:lnTo>
                    <a:pt x="84720" y="85683"/>
                  </a:lnTo>
                  <a:lnTo>
                    <a:pt x="94739" y="80231"/>
                  </a:lnTo>
                  <a:lnTo>
                    <a:pt x="103859" y="73813"/>
                  </a:lnTo>
                  <a:lnTo>
                    <a:pt x="111798" y="66419"/>
                  </a:lnTo>
                  <a:lnTo>
                    <a:pt x="118279" y="58183"/>
                  </a:lnTo>
                  <a:lnTo>
                    <a:pt x="122885" y="49283"/>
                  </a:lnTo>
                  <a:lnTo>
                    <a:pt x="125563" y="39900"/>
                  </a:lnTo>
                  <a:lnTo>
                    <a:pt x="126243" y="30500"/>
                  </a:lnTo>
                  <a:lnTo>
                    <a:pt x="124664" y="21802"/>
                  </a:lnTo>
                  <a:lnTo>
                    <a:pt x="120894" y="14151"/>
                  </a:lnTo>
                  <a:lnTo>
                    <a:pt x="115111" y="7863"/>
                  </a:lnTo>
                  <a:lnTo>
                    <a:pt x="107418" y="3389"/>
                  </a:lnTo>
                  <a:lnTo>
                    <a:pt x="98065" y="794"/>
                  </a:lnTo>
                  <a:lnTo>
                    <a:pt x="87551" y="0"/>
                  </a:lnTo>
                  <a:lnTo>
                    <a:pt x="76510" y="971"/>
                  </a:lnTo>
                  <a:lnTo>
                    <a:pt x="65357" y="3513"/>
                  </a:lnTo>
                  <a:lnTo>
                    <a:pt x="54600" y="7488"/>
                  </a:lnTo>
                  <a:lnTo>
                    <a:pt x="44909" y="12896"/>
                  </a:lnTo>
                  <a:lnTo>
                    <a:pt x="36543" y="19606"/>
                  </a:lnTo>
                  <a:lnTo>
                    <a:pt x="29417" y="27380"/>
                  </a:lnTo>
                  <a:lnTo>
                    <a:pt x="23307" y="35968"/>
                  </a:lnTo>
                  <a:lnTo>
                    <a:pt x="17974" y="45156"/>
                  </a:lnTo>
                  <a:lnTo>
                    <a:pt x="13372" y="54935"/>
                  </a:lnTo>
                  <a:lnTo>
                    <a:pt x="9645" y="65485"/>
                  </a:lnTo>
                  <a:lnTo>
                    <a:pt x="6804" y="76842"/>
                  </a:lnTo>
                  <a:lnTo>
                    <a:pt x="4894" y="88910"/>
                  </a:lnTo>
                  <a:lnTo>
                    <a:pt x="4062" y="101543"/>
                  </a:lnTo>
                  <a:lnTo>
                    <a:pt x="4286" y="114589"/>
                  </a:lnTo>
                  <a:lnTo>
                    <a:pt x="5572" y="127604"/>
                  </a:lnTo>
                  <a:lnTo>
                    <a:pt x="8032" y="139883"/>
                  </a:lnTo>
                  <a:lnTo>
                    <a:pt x="11611" y="151100"/>
                  </a:lnTo>
                  <a:lnTo>
                    <a:pt x="16133" y="161275"/>
                  </a:lnTo>
                  <a:lnTo>
                    <a:pt x="21385" y="170578"/>
                  </a:lnTo>
                  <a:lnTo>
                    <a:pt x="27178" y="179203"/>
                  </a:lnTo>
                  <a:lnTo>
                    <a:pt x="33526" y="187168"/>
                  </a:lnTo>
                  <a:lnTo>
                    <a:pt x="40618" y="194306"/>
                  </a:lnTo>
                  <a:lnTo>
                    <a:pt x="48496" y="200593"/>
                  </a:lnTo>
                  <a:lnTo>
                    <a:pt x="56995" y="206185"/>
                  </a:lnTo>
                  <a:lnTo>
                    <a:pt x="66869" y="211987"/>
                  </a:lnTo>
                  <a:lnTo>
                    <a:pt x="81221" y="219626"/>
                  </a:lnTo>
                  <a:lnTo>
                    <a:pt x="105285" y="23182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3583045" y="2623570"/>
              <a:ext cx="115814" cy="136871"/>
            </a:xfrm>
            <a:custGeom>
              <a:avLst/>
              <a:gdLst/>
              <a:ahLst/>
              <a:cxnLst/>
              <a:rect l="0" t="0" r="0" b="0"/>
              <a:pathLst>
                <a:path w="115814" h="136871">
                  <a:moveTo>
                    <a:pt x="0" y="0"/>
                  </a:moveTo>
                  <a:lnTo>
                    <a:pt x="5935" y="8801"/>
                  </a:lnTo>
                  <a:lnTo>
                    <a:pt x="12139" y="17148"/>
                  </a:lnTo>
                  <a:lnTo>
                    <a:pt x="19230" y="25846"/>
                  </a:lnTo>
                  <a:lnTo>
                    <a:pt x="26998" y="34967"/>
                  </a:lnTo>
                  <a:lnTo>
                    <a:pt x="34996" y="44462"/>
                  </a:lnTo>
                  <a:lnTo>
                    <a:pt x="42941" y="54250"/>
                  </a:lnTo>
                  <a:lnTo>
                    <a:pt x="50889" y="64091"/>
                  </a:lnTo>
                  <a:lnTo>
                    <a:pt x="59130" y="73616"/>
                  </a:lnTo>
                  <a:lnTo>
                    <a:pt x="67811" y="82649"/>
                  </a:lnTo>
                  <a:lnTo>
                    <a:pt x="76668" y="91274"/>
                  </a:lnTo>
                  <a:lnTo>
                    <a:pt x="86085" y="100796"/>
                  </a:lnTo>
                  <a:lnTo>
                    <a:pt x="98008" y="114286"/>
                  </a:lnTo>
                  <a:lnTo>
                    <a:pt x="115813" y="1368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3583045" y="2560399"/>
              <a:ext cx="157928" cy="600125"/>
            </a:xfrm>
            <a:custGeom>
              <a:avLst/>
              <a:gdLst/>
              <a:ahLst/>
              <a:cxnLst/>
              <a:rect l="0" t="0" r="0" b="0"/>
              <a:pathLst>
                <a:path w="157928" h="600125">
                  <a:moveTo>
                    <a:pt x="157927" y="0"/>
                  </a:moveTo>
                  <a:lnTo>
                    <a:pt x="154926" y="11802"/>
                  </a:lnTo>
                  <a:lnTo>
                    <a:pt x="151504" y="23571"/>
                  </a:lnTo>
                  <a:lnTo>
                    <a:pt x="147312" y="36456"/>
                  </a:lnTo>
                  <a:lnTo>
                    <a:pt x="142585" y="50132"/>
                  </a:lnTo>
                  <a:lnTo>
                    <a:pt x="137752" y="63811"/>
                  </a:lnTo>
                  <a:lnTo>
                    <a:pt x="133075" y="77032"/>
                  </a:lnTo>
                  <a:lnTo>
                    <a:pt x="128639" y="89830"/>
                  </a:lnTo>
                  <a:lnTo>
                    <a:pt x="124437" y="102557"/>
                  </a:lnTo>
                  <a:lnTo>
                    <a:pt x="120429" y="115444"/>
                  </a:lnTo>
                  <a:lnTo>
                    <a:pt x="116568" y="128403"/>
                  </a:lnTo>
                  <a:lnTo>
                    <a:pt x="112816" y="141117"/>
                  </a:lnTo>
                  <a:lnTo>
                    <a:pt x="109140" y="153420"/>
                  </a:lnTo>
                  <a:lnTo>
                    <a:pt x="105518" y="165463"/>
                  </a:lnTo>
                  <a:lnTo>
                    <a:pt x="101932" y="177617"/>
                  </a:lnTo>
                  <a:lnTo>
                    <a:pt x="98370" y="190094"/>
                  </a:lnTo>
                  <a:lnTo>
                    <a:pt x="94827" y="203102"/>
                  </a:lnTo>
                  <a:lnTo>
                    <a:pt x="91294" y="216906"/>
                  </a:lnTo>
                  <a:lnTo>
                    <a:pt x="87769" y="231565"/>
                  </a:lnTo>
                  <a:lnTo>
                    <a:pt x="84248" y="246817"/>
                  </a:lnTo>
                  <a:lnTo>
                    <a:pt x="80732" y="262201"/>
                  </a:lnTo>
                  <a:lnTo>
                    <a:pt x="77218" y="277435"/>
                  </a:lnTo>
                  <a:lnTo>
                    <a:pt x="73705" y="292426"/>
                  </a:lnTo>
                  <a:lnTo>
                    <a:pt x="70194" y="307178"/>
                  </a:lnTo>
                  <a:lnTo>
                    <a:pt x="66683" y="321731"/>
                  </a:lnTo>
                  <a:lnTo>
                    <a:pt x="63172" y="336131"/>
                  </a:lnTo>
                  <a:lnTo>
                    <a:pt x="59662" y="350420"/>
                  </a:lnTo>
                  <a:lnTo>
                    <a:pt x="56152" y="364625"/>
                  </a:lnTo>
                  <a:lnTo>
                    <a:pt x="52643" y="378607"/>
                  </a:lnTo>
                  <a:lnTo>
                    <a:pt x="49133" y="392076"/>
                  </a:lnTo>
                  <a:lnTo>
                    <a:pt x="45623" y="404919"/>
                  </a:lnTo>
                  <a:lnTo>
                    <a:pt x="42114" y="417340"/>
                  </a:lnTo>
                  <a:lnTo>
                    <a:pt x="38605" y="429754"/>
                  </a:lnTo>
                  <a:lnTo>
                    <a:pt x="35095" y="442414"/>
                  </a:lnTo>
                  <a:lnTo>
                    <a:pt x="31585" y="455716"/>
                  </a:lnTo>
                  <a:lnTo>
                    <a:pt x="28076" y="470250"/>
                  </a:lnTo>
                  <a:lnTo>
                    <a:pt x="24566" y="486212"/>
                  </a:lnTo>
                  <a:lnTo>
                    <a:pt x="21057" y="503153"/>
                  </a:lnTo>
                  <a:lnTo>
                    <a:pt x="17547" y="520210"/>
                  </a:lnTo>
                  <a:lnTo>
                    <a:pt x="14042" y="536846"/>
                  </a:lnTo>
                  <a:lnTo>
                    <a:pt x="10694" y="552303"/>
                  </a:lnTo>
                  <a:lnTo>
                    <a:pt x="7468" y="566957"/>
                  </a:lnTo>
                  <a:lnTo>
                    <a:pt x="4084" y="582089"/>
                  </a:lnTo>
                  <a:lnTo>
                    <a:pt x="0" y="60012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4018171" y="2329042"/>
              <a:ext cx="122885" cy="473513"/>
            </a:xfrm>
            <a:custGeom>
              <a:avLst/>
              <a:gdLst/>
              <a:ahLst/>
              <a:cxnLst/>
              <a:rect l="0" t="0" r="0" b="0"/>
              <a:pathLst>
                <a:path w="122885" h="473513">
                  <a:moveTo>
                    <a:pt x="49184" y="473512"/>
                  </a:moveTo>
                  <a:lnTo>
                    <a:pt x="46318" y="464644"/>
                  </a:lnTo>
                  <a:lnTo>
                    <a:pt x="44176" y="455657"/>
                  </a:lnTo>
                  <a:lnTo>
                    <a:pt x="42573" y="445662"/>
                  </a:lnTo>
                  <a:lnTo>
                    <a:pt x="41392" y="434681"/>
                  </a:lnTo>
                  <a:lnTo>
                    <a:pt x="40544" y="422870"/>
                  </a:lnTo>
                  <a:lnTo>
                    <a:pt x="39942" y="410416"/>
                  </a:lnTo>
                  <a:lnTo>
                    <a:pt x="39354" y="397651"/>
                  </a:lnTo>
                  <a:lnTo>
                    <a:pt x="38422" y="385018"/>
                  </a:lnTo>
                  <a:lnTo>
                    <a:pt x="36980" y="372741"/>
                  </a:lnTo>
                  <a:lnTo>
                    <a:pt x="35196" y="360532"/>
                  </a:lnTo>
                  <a:lnTo>
                    <a:pt x="33460" y="347730"/>
                  </a:lnTo>
                  <a:lnTo>
                    <a:pt x="31993" y="334010"/>
                  </a:lnTo>
                  <a:lnTo>
                    <a:pt x="30688" y="319691"/>
                  </a:lnTo>
                  <a:lnTo>
                    <a:pt x="29205" y="305532"/>
                  </a:lnTo>
                  <a:lnTo>
                    <a:pt x="27356" y="291957"/>
                  </a:lnTo>
                  <a:lnTo>
                    <a:pt x="25113" y="278570"/>
                  </a:lnTo>
                  <a:lnTo>
                    <a:pt x="22530" y="264377"/>
                  </a:lnTo>
                  <a:lnTo>
                    <a:pt x="19677" y="248867"/>
                  </a:lnTo>
                  <a:lnTo>
                    <a:pt x="16626" y="232178"/>
                  </a:lnTo>
                  <a:lnTo>
                    <a:pt x="13432" y="214817"/>
                  </a:lnTo>
                  <a:lnTo>
                    <a:pt x="10142" y="197170"/>
                  </a:lnTo>
                  <a:lnTo>
                    <a:pt x="6950" y="179439"/>
                  </a:lnTo>
                  <a:lnTo>
                    <a:pt x="4187" y="161709"/>
                  </a:lnTo>
                  <a:lnTo>
                    <a:pt x="2001" y="144014"/>
                  </a:lnTo>
                  <a:lnTo>
                    <a:pt x="535" y="126524"/>
                  </a:lnTo>
                  <a:lnTo>
                    <a:pt x="0" y="109540"/>
                  </a:lnTo>
                  <a:lnTo>
                    <a:pt x="419" y="93191"/>
                  </a:lnTo>
                  <a:lnTo>
                    <a:pt x="1666" y="77600"/>
                  </a:lnTo>
                  <a:lnTo>
                    <a:pt x="3568" y="62968"/>
                  </a:lnTo>
                  <a:lnTo>
                    <a:pt x="5963" y="49320"/>
                  </a:lnTo>
                  <a:lnTo>
                    <a:pt x="9045" y="36848"/>
                  </a:lnTo>
                  <a:lnTo>
                    <a:pt x="13323" y="25990"/>
                  </a:lnTo>
                  <a:lnTo>
                    <a:pt x="18986" y="16842"/>
                  </a:lnTo>
                  <a:lnTo>
                    <a:pt x="26077" y="9529"/>
                  </a:lnTo>
                  <a:lnTo>
                    <a:pt x="34665" y="4357"/>
                  </a:lnTo>
                  <a:lnTo>
                    <a:pt x="44627" y="1285"/>
                  </a:lnTo>
                  <a:lnTo>
                    <a:pt x="55552" y="0"/>
                  </a:lnTo>
                  <a:lnTo>
                    <a:pt x="66870" y="110"/>
                  </a:lnTo>
                  <a:lnTo>
                    <a:pt x="78204" y="1247"/>
                  </a:lnTo>
                  <a:lnTo>
                    <a:pt x="88951" y="2964"/>
                  </a:lnTo>
                  <a:lnTo>
                    <a:pt x="99245" y="4899"/>
                  </a:lnTo>
                  <a:lnTo>
                    <a:pt x="109984" y="7215"/>
                  </a:lnTo>
                  <a:lnTo>
                    <a:pt x="122884" y="1025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3951542" y="2591984"/>
              <a:ext cx="157928" cy="42115"/>
            </a:xfrm>
            <a:custGeom>
              <a:avLst/>
              <a:gdLst/>
              <a:ahLst/>
              <a:cxnLst/>
              <a:rect l="0" t="0" r="0" b="0"/>
              <a:pathLst>
                <a:path w="157928" h="42115">
                  <a:moveTo>
                    <a:pt x="157927" y="0"/>
                  </a:moveTo>
                  <a:lnTo>
                    <a:pt x="149059" y="5800"/>
                  </a:lnTo>
                  <a:lnTo>
                    <a:pt x="140072" y="10725"/>
                  </a:lnTo>
                  <a:lnTo>
                    <a:pt x="130077" y="15223"/>
                  </a:lnTo>
                  <a:lnTo>
                    <a:pt x="119096" y="19271"/>
                  </a:lnTo>
                  <a:lnTo>
                    <a:pt x="107285" y="22636"/>
                  </a:lnTo>
                  <a:lnTo>
                    <a:pt x="94831" y="25249"/>
                  </a:lnTo>
                  <a:lnTo>
                    <a:pt x="82066" y="27349"/>
                  </a:lnTo>
                  <a:lnTo>
                    <a:pt x="69433" y="29376"/>
                  </a:lnTo>
                  <a:lnTo>
                    <a:pt x="57174" y="31591"/>
                  </a:lnTo>
                  <a:lnTo>
                    <a:pt x="45589" y="33921"/>
                  </a:lnTo>
                  <a:lnTo>
                    <a:pt x="33889" y="36277"/>
                  </a:lnTo>
                  <a:lnTo>
                    <a:pt x="19932" y="38871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4157966" y="2632046"/>
              <a:ext cx="183131" cy="178480"/>
            </a:xfrm>
            <a:custGeom>
              <a:avLst/>
              <a:gdLst/>
              <a:ahLst/>
              <a:cxnLst/>
              <a:rect l="0" t="0" r="0" b="0"/>
              <a:pathLst>
                <a:path w="183131" h="178480">
                  <a:moveTo>
                    <a:pt x="119959" y="75752"/>
                  </a:moveTo>
                  <a:lnTo>
                    <a:pt x="122692" y="66950"/>
                  </a:lnTo>
                  <a:lnTo>
                    <a:pt x="123554" y="58603"/>
                  </a:lnTo>
                  <a:lnTo>
                    <a:pt x="122564" y="49909"/>
                  </a:lnTo>
                  <a:lnTo>
                    <a:pt x="120024" y="40961"/>
                  </a:lnTo>
                  <a:lnTo>
                    <a:pt x="116240" y="32114"/>
                  </a:lnTo>
                  <a:lnTo>
                    <a:pt x="111495" y="23585"/>
                  </a:lnTo>
                  <a:lnTo>
                    <a:pt x="105717" y="15742"/>
                  </a:lnTo>
                  <a:lnTo>
                    <a:pt x="98490" y="9161"/>
                  </a:lnTo>
                  <a:lnTo>
                    <a:pt x="89711" y="4051"/>
                  </a:lnTo>
                  <a:lnTo>
                    <a:pt x="79716" y="775"/>
                  </a:lnTo>
                  <a:lnTo>
                    <a:pt x="69090" y="0"/>
                  </a:lnTo>
                  <a:lnTo>
                    <a:pt x="58245" y="1856"/>
                  </a:lnTo>
                  <a:lnTo>
                    <a:pt x="47540" y="6187"/>
                  </a:lnTo>
                  <a:lnTo>
                    <a:pt x="37359" y="12823"/>
                  </a:lnTo>
                  <a:lnTo>
                    <a:pt x="27858" y="21432"/>
                  </a:lnTo>
                  <a:lnTo>
                    <a:pt x="19328" y="31598"/>
                  </a:lnTo>
                  <a:lnTo>
                    <a:pt x="12269" y="42930"/>
                  </a:lnTo>
                  <a:lnTo>
                    <a:pt x="6822" y="55105"/>
                  </a:lnTo>
                  <a:lnTo>
                    <a:pt x="2976" y="68040"/>
                  </a:lnTo>
                  <a:lnTo>
                    <a:pt x="753" y="81861"/>
                  </a:lnTo>
                  <a:lnTo>
                    <a:pt x="0" y="96555"/>
                  </a:lnTo>
                  <a:lnTo>
                    <a:pt x="611" y="111507"/>
                  </a:lnTo>
                  <a:lnTo>
                    <a:pt x="2608" y="125632"/>
                  </a:lnTo>
                  <a:lnTo>
                    <a:pt x="5878" y="138385"/>
                  </a:lnTo>
                  <a:lnTo>
                    <a:pt x="10360" y="149574"/>
                  </a:lnTo>
                  <a:lnTo>
                    <a:pt x="16116" y="159099"/>
                  </a:lnTo>
                  <a:lnTo>
                    <a:pt x="23059" y="167083"/>
                  </a:lnTo>
                  <a:lnTo>
                    <a:pt x="30821" y="173310"/>
                  </a:lnTo>
                  <a:lnTo>
                    <a:pt x="38870" y="177154"/>
                  </a:lnTo>
                  <a:lnTo>
                    <a:pt x="46874" y="178479"/>
                  </a:lnTo>
                  <a:lnTo>
                    <a:pt x="54703" y="177422"/>
                  </a:lnTo>
                  <a:lnTo>
                    <a:pt x="62341" y="174130"/>
                  </a:lnTo>
                  <a:lnTo>
                    <a:pt x="69806" y="168912"/>
                  </a:lnTo>
                  <a:lnTo>
                    <a:pt x="76973" y="162004"/>
                  </a:lnTo>
                  <a:lnTo>
                    <a:pt x="83565" y="153481"/>
                  </a:lnTo>
                  <a:lnTo>
                    <a:pt x="89480" y="143530"/>
                  </a:lnTo>
                  <a:lnTo>
                    <a:pt x="94605" y="132427"/>
                  </a:lnTo>
                  <a:lnTo>
                    <a:pt x="98750" y="120451"/>
                  </a:lnTo>
                  <a:lnTo>
                    <a:pt x="101922" y="107935"/>
                  </a:lnTo>
                  <a:lnTo>
                    <a:pt x="104753" y="98411"/>
                  </a:lnTo>
                  <a:lnTo>
                    <a:pt x="108025" y="95859"/>
                  </a:lnTo>
                  <a:lnTo>
                    <a:pt x="111821" y="98535"/>
                  </a:lnTo>
                  <a:lnTo>
                    <a:pt x="116397" y="104038"/>
                  </a:lnTo>
                  <a:lnTo>
                    <a:pt x="122064" y="110444"/>
                  </a:lnTo>
                  <a:lnTo>
                    <a:pt x="128867" y="116723"/>
                  </a:lnTo>
                  <a:lnTo>
                    <a:pt x="136585" y="122163"/>
                  </a:lnTo>
                  <a:lnTo>
                    <a:pt x="145821" y="126479"/>
                  </a:lnTo>
                  <a:lnTo>
                    <a:pt x="159623" y="128919"/>
                  </a:lnTo>
                  <a:lnTo>
                    <a:pt x="183130" y="12839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4336500" y="2608471"/>
              <a:ext cx="120411" cy="184253"/>
            </a:xfrm>
            <a:custGeom>
              <a:avLst/>
              <a:gdLst/>
              <a:ahLst/>
              <a:cxnLst/>
              <a:rect l="0" t="0" r="0" b="0"/>
              <a:pathLst>
                <a:path w="120411" h="184253">
                  <a:moveTo>
                    <a:pt x="120410" y="25627"/>
                  </a:moveTo>
                  <a:lnTo>
                    <a:pt x="117275" y="17027"/>
                  </a:lnTo>
                  <a:lnTo>
                    <a:pt x="112572" y="10601"/>
                  </a:lnTo>
                  <a:lnTo>
                    <a:pt x="105787" y="5796"/>
                  </a:lnTo>
                  <a:lnTo>
                    <a:pt x="97340" y="2427"/>
                  </a:lnTo>
                  <a:lnTo>
                    <a:pt x="87875" y="530"/>
                  </a:lnTo>
                  <a:lnTo>
                    <a:pt x="77869" y="0"/>
                  </a:lnTo>
                  <a:lnTo>
                    <a:pt x="67758" y="928"/>
                  </a:lnTo>
                  <a:lnTo>
                    <a:pt x="57990" y="3669"/>
                  </a:lnTo>
                  <a:lnTo>
                    <a:pt x="48765" y="8256"/>
                  </a:lnTo>
                  <a:lnTo>
                    <a:pt x="40082" y="14605"/>
                  </a:lnTo>
                  <a:lnTo>
                    <a:pt x="31858" y="22687"/>
                  </a:lnTo>
                  <a:lnTo>
                    <a:pt x="23997" y="32308"/>
                  </a:lnTo>
                  <a:lnTo>
                    <a:pt x="16731" y="43174"/>
                  </a:lnTo>
                  <a:lnTo>
                    <a:pt x="10603" y="54984"/>
                  </a:lnTo>
                  <a:lnTo>
                    <a:pt x="5819" y="67480"/>
                  </a:lnTo>
                  <a:lnTo>
                    <a:pt x="2437" y="80462"/>
                  </a:lnTo>
                  <a:lnTo>
                    <a:pt x="533" y="93782"/>
                  </a:lnTo>
                  <a:lnTo>
                    <a:pt x="0" y="107326"/>
                  </a:lnTo>
                  <a:lnTo>
                    <a:pt x="758" y="120692"/>
                  </a:lnTo>
                  <a:lnTo>
                    <a:pt x="2855" y="133214"/>
                  </a:lnTo>
                  <a:lnTo>
                    <a:pt x="6193" y="144594"/>
                  </a:lnTo>
                  <a:lnTo>
                    <a:pt x="10720" y="154709"/>
                  </a:lnTo>
                  <a:lnTo>
                    <a:pt x="16507" y="163440"/>
                  </a:lnTo>
                  <a:lnTo>
                    <a:pt x="23478" y="170860"/>
                  </a:lnTo>
                  <a:lnTo>
                    <a:pt x="31600" y="176861"/>
                  </a:lnTo>
                  <a:lnTo>
                    <a:pt x="40955" y="181077"/>
                  </a:lnTo>
                  <a:lnTo>
                    <a:pt x="51457" y="183471"/>
                  </a:lnTo>
                  <a:lnTo>
                    <a:pt x="62496" y="184252"/>
                  </a:lnTo>
                  <a:lnTo>
                    <a:pt x="74211" y="183677"/>
                  </a:lnTo>
                  <a:lnTo>
                    <a:pt x="88748" y="180579"/>
                  </a:lnTo>
                  <a:lnTo>
                    <a:pt x="109882" y="1730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4562195" y="2381414"/>
              <a:ext cx="31586" cy="452726"/>
            </a:xfrm>
            <a:custGeom>
              <a:avLst/>
              <a:gdLst/>
              <a:ahLst/>
              <a:cxnLst/>
              <a:rect l="0" t="0" r="0" b="0"/>
              <a:pathLst>
                <a:path w="31586" h="452726">
                  <a:moveTo>
                    <a:pt x="0" y="0"/>
                  </a:moveTo>
                  <a:lnTo>
                    <a:pt x="0" y="11802"/>
                  </a:lnTo>
                  <a:lnTo>
                    <a:pt x="0" y="23571"/>
                  </a:lnTo>
                  <a:lnTo>
                    <a:pt x="5" y="36462"/>
                  </a:lnTo>
                  <a:lnTo>
                    <a:pt x="178" y="50310"/>
                  </a:lnTo>
                  <a:lnTo>
                    <a:pt x="826" y="64638"/>
                  </a:lnTo>
                  <a:lnTo>
                    <a:pt x="2074" y="79121"/>
                  </a:lnTo>
                  <a:lnTo>
                    <a:pt x="3727" y="94089"/>
                  </a:lnTo>
                  <a:lnTo>
                    <a:pt x="5376" y="110410"/>
                  </a:lnTo>
                  <a:lnTo>
                    <a:pt x="6778" y="128464"/>
                  </a:lnTo>
                  <a:lnTo>
                    <a:pt x="7871" y="148165"/>
                  </a:lnTo>
                  <a:lnTo>
                    <a:pt x="8679" y="169225"/>
                  </a:lnTo>
                  <a:lnTo>
                    <a:pt x="9262" y="191318"/>
                  </a:lnTo>
                  <a:lnTo>
                    <a:pt x="9839" y="214002"/>
                  </a:lnTo>
                  <a:lnTo>
                    <a:pt x="10767" y="236748"/>
                  </a:lnTo>
                  <a:lnTo>
                    <a:pt x="12207" y="259264"/>
                  </a:lnTo>
                  <a:lnTo>
                    <a:pt x="13989" y="281466"/>
                  </a:lnTo>
                  <a:lnTo>
                    <a:pt x="15725" y="303372"/>
                  </a:lnTo>
                  <a:lnTo>
                    <a:pt x="17191" y="325025"/>
                  </a:lnTo>
                  <a:lnTo>
                    <a:pt x="18496" y="345991"/>
                  </a:lnTo>
                  <a:lnTo>
                    <a:pt x="19979" y="365399"/>
                  </a:lnTo>
                  <a:lnTo>
                    <a:pt x="21824" y="382889"/>
                  </a:lnTo>
                  <a:lnTo>
                    <a:pt x="23903" y="398338"/>
                  </a:lnTo>
                  <a:lnTo>
                    <a:pt x="26063" y="413216"/>
                  </a:lnTo>
                  <a:lnTo>
                    <a:pt x="28497" y="429946"/>
                  </a:lnTo>
                  <a:lnTo>
                    <a:pt x="31585" y="45272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4477966" y="2507756"/>
              <a:ext cx="210572" cy="52644"/>
            </a:xfrm>
            <a:custGeom>
              <a:avLst/>
              <a:gdLst/>
              <a:ahLst/>
              <a:cxnLst/>
              <a:rect l="0" t="0" r="0" b="0"/>
              <a:pathLst>
                <a:path w="210572" h="52644">
                  <a:moveTo>
                    <a:pt x="210571" y="0"/>
                  </a:moveTo>
                  <a:lnTo>
                    <a:pt x="198903" y="67"/>
                  </a:lnTo>
                  <a:lnTo>
                    <a:pt x="188414" y="707"/>
                  </a:lnTo>
                  <a:lnTo>
                    <a:pt x="178107" y="2004"/>
                  </a:lnTo>
                  <a:lnTo>
                    <a:pt x="167634" y="3864"/>
                  </a:lnTo>
                  <a:lnTo>
                    <a:pt x="156641" y="6180"/>
                  </a:lnTo>
                  <a:lnTo>
                    <a:pt x="144998" y="8851"/>
                  </a:lnTo>
                  <a:lnTo>
                    <a:pt x="132745" y="11948"/>
                  </a:lnTo>
                  <a:lnTo>
                    <a:pt x="119990" y="15703"/>
                  </a:lnTo>
                  <a:lnTo>
                    <a:pt x="106854" y="20187"/>
                  </a:lnTo>
                  <a:lnTo>
                    <a:pt x="93441" y="25164"/>
                  </a:lnTo>
                  <a:lnTo>
                    <a:pt x="79830" y="30196"/>
                  </a:lnTo>
                  <a:lnTo>
                    <a:pt x="66097" y="35020"/>
                  </a:lnTo>
                  <a:lnTo>
                    <a:pt x="52696" y="39407"/>
                  </a:lnTo>
                  <a:lnTo>
                    <a:pt x="39050" y="43516"/>
                  </a:lnTo>
                  <a:lnTo>
                    <a:pt x="22840" y="47703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4688537" y="2539341"/>
              <a:ext cx="179876" cy="265106"/>
            </a:xfrm>
            <a:custGeom>
              <a:avLst/>
              <a:gdLst/>
              <a:ahLst/>
              <a:cxnLst/>
              <a:rect l="0" t="0" r="0" b="0"/>
              <a:pathLst>
                <a:path w="179876" h="265106">
                  <a:moveTo>
                    <a:pt x="147399" y="0"/>
                  </a:moveTo>
                  <a:lnTo>
                    <a:pt x="138597" y="2934"/>
                  </a:lnTo>
                  <a:lnTo>
                    <a:pt x="130251" y="5717"/>
                  </a:lnTo>
                  <a:lnTo>
                    <a:pt x="121552" y="8616"/>
                  </a:lnTo>
                  <a:lnTo>
                    <a:pt x="112431" y="11656"/>
                  </a:lnTo>
                  <a:lnTo>
                    <a:pt x="102936" y="14822"/>
                  </a:lnTo>
                  <a:lnTo>
                    <a:pt x="93149" y="18090"/>
                  </a:lnTo>
                  <a:lnTo>
                    <a:pt x="83308" y="21601"/>
                  </a:lnTo>
                  <a:lnTo>
                    <a:pt x="73782" y="25640"/>
                  </a:lnTo>
                  <a:lnTo>
                    <a:pt x="64749" y="30322"/>
                  </a:lnTo>
                  <a:lnTo>
                    <a:pt x="56210" y="35603"/>
                  </a:lnTo>
                  <a:lnTo>
                    <a:pt x="48089" y="41372"/>
                  </a:lnTo>
                  <a:lnTo>
                    <a:pt x="40291" y="47512"/>
                  </a:lnTo>
                  <a:lnTo>
                    <a:pt x="32731" y="53923"/>
                  </a:lnTo>
                  <a:lnTo>
                    <a:pt x="25340" y="60526"/>
                  </a:lnTo>
                  <a:lnTo>
                    <a:pt x="18086" y="67262"/>
                  </a:lnTo>
                  <a:lnTo>
                    <a:pt x="11588" y="74090"/>
                  </a:lnTo>
                  <a:lnTo>
                    <a:pt x="7047" y="80980"/>
                  </a:lnTo>
                  <a:lnTo>
                    <a:pt x="4972" y="87899"/>
                  </a:lnTo>
                  <a:lnTo>
                    <a:pt x="5548" y="94342"/>
                  </a:lnTo>
                  <a:lnTo>
                    <a:pt x="8977" y="99377"/>
                  </a:lnTo>
                  <a:lnTo>
                    <a:pt x="15066" y="102615"/>
                  </a:lnTo>
                  <a:lnTo>
                    <a:pt x="23356" y="104313"/>
                  </a:lnTo>
                  <a:lnTo>
                    <a:pt x="33337" y="105079"/>
                  </a:lnTo>
                  <a:lnTo>
                    <a:pt x="44555" y="105380"/>
                  </a:lnTo>
                  <a:lnTo>
                    <a:pt x="56488" y="105637"/>
                  </a:lnTo>
                  <a:lnTo>
                    <a:pt x="68563" y="106284"/>
                  </a:lnTo>
                  <a:lnTo>
                    <a:pt x="80458" y="107507"/>
                  </a:lnTo>
                  <a:lnTo>
                    <a:pt x="92070" y="109299"/>
                  </a:lnTo>
                  <a:lnTo>
                    <a:pt x="103409" y="111566"/>
                  </a:lnTo>
                  <a:lnTo>
                    <a:pt x="114516" y="114204"/>
                  </a:lnTo>
                  <a:lnTo>
                    <a:pt x="125282" y="117277"/>
                  </a:lnTo>
                  <a:lnTo>
                    <a:pt x="135446" y="121018"/>
                  </a:lnTo>
                  <a:lnTo>
                    <a:pt x="144911" y="125501"/>
                  </a:lnTo>
                  <a:lnTo>
                    <a:pt x="153573" y="130817"/>
                  </a:lnTo>
                  <a:lnTo>
                    <a:pt x="161246" y="137142"/>
                  </a:lnTo>
                  <a:lnTo>
                    <a:pt x="167916" y="144478"/>
                  </a:lnTo>
                  <a:lnTo>
                    <a:pt x="173396" y="152846"/>
                  </a:lnTo>
                  <a:lnTo>
                    <a:pt x="177254" y="162365"/>
                  </a:lnTo>
                  <a:lnTo>
                    <a:pt x="179399" y="172988"/>
                  </a:lnTo>
                  <a:lnTo>
                    <a:pt x="179875" y="184374"/>
                  </a:lnTo>
                  <a:lnTo>
                    <a:pt x="178681" y="196008"/>
                  </a:lnTo>
                  <a:lnTo>
                    <a:pt x="175982" y="207563"/>
                  </a:lnTo>
                  <a:lnTo>
                    <a:pt x="171730" y="218591"/>
                  </a:lnTo>
                  <a:lnTo>
                    <a:pt x="165603" y="228464"/>
                  </a:lnTo>
                  <a:lnTo>
                    <a:pt x="157597" y="236953"/>
                  </a:lnTo>
                  <a:lnTo>
                    <a:pt x="148139" y="244160"/>
                  </a:lnTo>
                  <a:lnTo>
                    <a:pt x="137880" y="250325"/>
                  </a:lnTo>
                  <a:lnTo>
                    <a:pt x="127280" y="255689"/>
                  </a:lnTo>
                  <a:lnTo>
                    <a:pt x="116572" y="260143"/>
                  </a:lnTo>
                  <a:lnTo>
                    <a:pt x="105856" y="263239"/>
                  </a:lnTo>
                  <a:lnTo>
                    <a:pt x="95165" y="264841"/>
                  </a:lnTo>
                  <a:lnTo>
                    <a:pt x="84342" y="265105"/>
                  </a:lnTo>
                  <a:lnTo>
                    <a:pt x="73076" y="264295"/>
                  </a:lnTo>
                  <a:lnTo>
                    <a:pt x="61244" y="262680"/>
                  </a:lnTo>
                  <a:lnTo>
                    <a:pt x="49290" y="260639"/>
                  </a:lnTo>
                  <a:lnTo>
                    <a:pt x="36852" y="258450"/>
                  </a:lnTo>
                  <a:lnTo>
                    <a:pt x="21716" y="255927"/>
                  </a:lnTo>
                  <a:lnTo>
                    <a:pt x="0" y="2526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5127735" y="2486699"/>
              <a:ext cx="266212" cy="227667"/>
            </a:xfrm>
            <a:custGeom>
              <a:avLst/>
              <a:gdLst/>
              <a:ahLst/>
              <a:cxnLst/>
              <a:rect l="0" t="0" r="0" b="0"/>
              <a:pathLst>
                <a:path w="266212" h="227667">
                  <a:moveTo>
                    <a:pt x="139869" y="0"/>
                  </a:moveTo>
                  <a:lnTo>
                    <a:pt x="142736" y="11802"/>
                  </a:lnTo>
                  <a:lnTo>
                    <a:pt x="144878" y="23571"/>
                  </a:lnTo>
                  <a:lnTo>
                    <a:pt x="146481" y="36466"/>
                  </a:lnTo>
                  <a:lnTo>
                    <a:pt x="147661" y="50487"/>
                  </a:lnTo>
                  <a:lnTo>
                    <a:pt x="148510" y="65463"/>
                  </a:lnTo>
                  <a:lnTo>
                    <a:pt x="149108" y="81181"/>
                  </a:lnTo>
                  <a:lnTo>
                    <a:pt x="149522" y="97284"/>
                  </a:lnTo>
                  <a:lnTo>
                    <a:pt x="149806" y="113308"/>
                  </a:lnTo>
                  <a:lnTo>
                    <a:pt x="150004" y="129001"/>
                  </a:lnTo>
                  <a:lnTo>
                    <a:pt x="150307" y="144145"/>
                  </a:lnTo>
                  <a:lnTo>
                    <a:pt x="151044" y="158475"/>
                  </a:lnTo>
                  <a:lnTo>
                    <a:pt x="152357" y="171930"/>
                  </a:lnTo>
                  <a:lnTo>
                    <a:pt x="154222" y="184610"/>
                  </a:lnTo>
                  <a:lnTo>
                    <a:pt x="156545" y="196674"/>
                  </a:lnTo>
                  <a:lnTo>
                    <a:pt x="159195" y="208257"/>
                  </a:lnTo>
                  <a:lnTo>
                    <a:pt x="161237" y="218768"/>
                  </a:lnTo>
                  <a:lnTo>
                    <a:pt x="160882" y="225805"/>
                  </a:lnTo>
                  <a:lnTo>
                    <a:pt x="158136" y="227666"/>
                  </a:lnTo>
                  <a:lnTo>
                    <a:pt x="154590" y="225478"/>
                  </a:lnTo>
                  <a:lnTo>
                    <a:pt x="150739" y="220688"/>
                  </a:lnTo>
                  <a:lnTo>
                    <a:pt x="146428" y="214517"/>
                  </a:lnTo>
                  <a:lnTo>
                    <a:pt x="141546" y="207713"/>
                  </a:lnTo>
                  <a:lnTo>
                    <a:pt x="135958" y="200656"/>
                  </a:lnTo>
                  <a:lnTo>
                    <a:pt x="129448" y="193521"/>
                  </a:lnTo>
                  <a:lnTo>
                    <a:pt x="121991" y="186384"/>
                  </a:lnTo>
                  <a:lnTo>
                    <a:pt x="113712" y="179434"/>
                  </a:lnTo>
                  <a:lnTo>
                    <a:pt x="104785" y="172983"/>
                  </a:lnTo>
                  <a:lnTo>
                    <a:pt x="95369" y="167163"/>
                  </a:lnTo>
                  <a:lnTo>
                    <a:pt x="85438" y="162101"/>
                  </a:lnTo>
                  <a:lnTo>
                    <a:pt x="74786" y="157997"/>
                  </a:lnTo>
                  <a:lnTo>
                    <a:pt x="63365" y="154872"/>
                  </a:lnTo>
                  <a:lnTo>
                    <a:pt x="51425" y="152756"/>
                  </a:lnTo>
                  <a:lnTo>
                    <a:pt x="39409" y="151777"/>
                  </a:lnTo>
                  <a:lnTo>
                    <a:pt x="27605" y="151904"/>
                  </a:lnTo>
                  <a:lnTo>
                    <a:pt x="16748" y="153294"/>
                  </a:lnTo>
                  <a:lnTo>
                    <a:pt x="8053" y="156354"/>
                  </a:lnTo>
                  <a:lnTo>
                    <a:pt x="2035" y="161143"/>
                  </a:lnTo>
                  <a:lnTo>
                    <a:pt x="0" y="166998"/>
                  </a:lnTo>
                  <a:lnTo>
                    <a:pt x="2955" y="172194"/>
                  </a:lnTo>
                  <a:lnTo>
                    <a:pt x="9178" y="175320"/>
                  </a:lnTo>
                  <a:lnTo>
                    <a:pt x="17240" y="176454"/>
                  </a:lnTo>
                  <a:lnTo>
                    <a:pt x="26329" y="176100"/>
                  </a:lnTo>
                  <a:lnTo>
                    <a:pt x="36000" y="174711"/>
                  </a:lnTo>
                  <a:lnTo>
                    <a:pt x="46008" y="172622"/>
                  </a:lnTo>
                  <a:lnTo>
                    <a:pt x="56210" y="170057"/>
                  </a:lnTo>
                  <a:lnTo>
                    <a:pt x="66362" y="167008"/>
                  </a:lnTo>
                  <a:lnTo>
                    <a:pt x="76114" y="163273"/>
                  </a:lnTo>
                  <a:lnTo>
                    <a:pt x="85315" y="158793"/>
                  </a:lnTo>
                  <a:lnTo>
                    <a:pt x="94309" y="153646"/>
                  </a:lnTo>
                  <a:lnTo>
                    <a:pt x="103803" y="147966"/>
                  </a:lnTo>
                  <a:lnTo>
                    <a:pt x="114158" y="141884"/>
                  </a:lnTo>
                  <a:lnTo>
                    <a:pt x="125405" y="135512"/>
                  </a:lnTo>
                  <a:lnTo>
                    <a:pt x="137411" y="128935"/>
                  </a:lnTo>
                  <a:lnTo>
                    <a:pt x="150011" y="122221"/>
                  </a:lnTo>
                  <a:lnTo>
                    <a:pt x="163049" y="115578"/>
                  </a:lnTo>
                  <a:lnTo>
                    <a:pt x="176399" y="109343"/>
                  </a:lnTo>
                  <a:lnTo>
                    <a:pt x="189959" y="103674"/>
                  </a:lnTo>
                  <a:lnTo>
                    <a:pt x="203440" y="98699"/>
                  </a:lnTo>
                  <a:lnTo>
                    <a:pt x="217894" y="94124"/>
                  </a:lnTo>
                  <a:lnTo>
                    <a:pt x="236824" y="89548"/>
                  </a:lnTo>
                  <a:lnTo>
                    <a:pt x="266211" y="842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5601839" y="2267230"/>
              <a:ext cx="344094" cy="530173"/>
            </a:xfrm>
            <a:custGeom>
              <a:avLst/>
              <a:gdLst/>
              <a:ahLst/>
              <a:cxnLst/>
              <a:rect l="0" t="0" r="0" b="0"/>
              <a:pathLst>
                <a:path w="344094" h="530173">
                  <a:moveTo>
                    <a:pt x="129019" y="461624"/>
                  </a:moveTo>
                  <a:lnTo>
                    <a:pt x="129018" y="449889"/>
                  </a:lnTo>
                  <a:lnTo>
                    <a:pt x="129018" y="438760"/>
                  </a:lnTo>
                  <a:lnTo>
                    <a:pt x="129014" y="427166"/>
                  </a:lnTo>
                  <a:lnTo>
                    <a:pt x="128841" y="415178"/>
                  </a:lnTo>
                  <a:lnTo>
                    <a:pt x="128193" y="403166"/>
                  </a:lnTo>
                  <a:lnTo>
                    <a:pt x="126935" y="391368"/>
                  </a:lnTo>
                  <a:lnTo>
                    <a:pt x="124937" y="380014"/>
                  </a:lnTo>
                  <a:lnTo>
                    <a:pt x="121992" y="369394"/>
                  </a:lnTo>
                  <a:lnTo>
                    <a:pt x="118078" y="359602"/>
                  </a:lnTo>
                  <a:lnTo>
                    <a:pt x="113162" y="351046"/>
                  </a:lnTo>
                  <a:lnTo>
                    <a:pt x="107112" y="344501"/>
                  </a:lnTo>
                  <a:lnTo>
                    <a:pt x="99974" y="340217"/>
                  </a:lnTo>
                  <a:lnTo>
                    <a:pt x="92080" y="338137"/>
                  </a:lnTo>
                  <a:lnTo>
                    <a:pt x="83943" y="338170"/>
                  </a:lnTo>
                  <a:lnTo>
                    <a:pt x="75881" y="340043"/>
                  </a:lnTo>
                  <a:lnTo>
                    <a:pt x="68012" y="343381"/>
                  </a:lnTo>
                  <a:lnTo>
                    <a:pt x="60348" y="347822"/>
                  </a:lnTo>
                  <a:lnTo>
                    <a:pt x="52865" y="353066"/>
                  </a:lnTo>
                  <a:lnTo>
                    <a:pt x="45687" y="359040"/>
                  </a:lnTo>
                  <a:lnTo>
                    <a:pt x="39086" y="365881"/>
                  </a:lnTo>
                  <a:lnTo>
                    <a:pt x="33162" y="373595"/>
                  </a:lnTo>
                  <a:lnTo>
                    <a:pt x="27860" y="382063"/>
                  </a:lnTo>
                  <a:lnTo>
                    <a:pt x="23065" y="391126"/>
                  </a:lnTo>
                  <a:lnTo>
                    <a:pt x="18653" y="400632"/>
                  </a:lnTo>
                  <a:lnTo>
                    <a:pt x="14519" y="410456"/>
                  </a:lnTo>
                  <a:lnTo>
                    <a:pt x="10582" y="420504"/>
                  </a:lnTo>
                  <a:lnTo>
                    <a:pt x="6792" y="430711"/>
                  </a:lnTo>
                  <a:lnTo>
                    <a:pt x="3432" y="441193"/>
                  </a:lnTo>
                  <a:lnTo>
                    <a:pt x="1087" y="452221"/>
                  </a:lnTo>
                  <a:lnTo>
                    <a:pt x="0" y="463899"/>
                  </a:lnTo>
                  <a:lnTo>
                    <a:pt x="255" y="476014"/>
                  </a:lnTo>
                  <a:lnTo>
                    <a:pt x="1947" y="488146"/>
                  </a:lnTo>
                  <a:lnTo>
                    <a:pt x="4990" y="500029"/>
                  </a:lnTo>
                  <a:lnTo>
                    <a:pt x="9643" y="510939"/>
                  </a:lnTo>
                  <a:lnTo>
                    <a:pt x="16572" y="519669"/>
                  </a:lnTo>
                  <a:lnTo>
                    <a:pt x="25925" y="525749"/>
                  </a:lnTo>
                  <a:lnTo>
                    <a:pt x="36933" y="529202"/>
                  </a:lnTo>
                  <a:lnTo>
                    <a:pt x="48237" y="530172"/>
                  </a:lnTo>
                  <a:lnTo>
                    <a:pt x="59018" y="529003"/>
                  </a:lnTo>
                  <a:lnTo>
                    <a:pt x="69014" y="525814"/>
                  </a:lnTo>
                  <a:lnTo>
                    <a:pt x="78255" y="520418"/>
                  </a:lnTo>
                  <a:lnTo>
                    <a:pt x="86873" y="512906"/>
                  </a:lnTo>
                  <a:lnTo>
                    <a:pt x="95015" y="503611"/>
                  </a:lnTo>
                  <a:lnTo>
                    <a:pt x="102813" y="492932"/>
                  </a:lnTo>
                  <a:lnTo>
                    <a:pt x="110360" y="481222"/>
                  </a:lnTo>
                  <a:lnTo>
                    <a:pt x="117568" y="468445"/>
                  </a:lnTo>
                  <a:lnTo>
                    <a:pt x="124184" y="454205"/>
                  </a:lnTo>
                  <a:lnTo>
                    <a:pt x="130115" y="438411"/>
                  </a:lnTo>
                  <a:lnTo>
                    <a:pt x="135420" y="421568"/>
                  </a:lnTo>
                  <a:lnTo>
                    <a:pt x="140216" y="404570"/>
                  </a:lnTo>
                  <a:lnTo>
                    <a:pt x="144624" y="387938"/>
                  </a:lnTo>
                  <a:lnTo>
                    <a:pt x="148586" y="371347"/>
                  </a:lnTo>
                  <a:lnTo>
                    <a:pt x="151874" y="353849"/>
                  </a:lnTo>
                  <a:lnTo>
                    <a:pt x="154420" y="334976"/>
                  </a:lnTo>
                  <a:lnTo>
                    <a:pt x="156300" y="315216"/>
                  </a:lnTo>
                  <a:lnTo>
                    <a:pt x="157645" y="295704"/>
                  </a:lnTo>
                  <a:lnTo>
                    <a:pt x="158588" y="277096"/>
                  </a:lnTo>
                  <a:lnTo>
                    <a:pt x="159238" y="259533"/>
                  </a:lnTo>
                  <a:lnTo>
                    <a:pt x="159683" y="242905"/>
                  </a:lnTo>
                  <a:lnTo>
                    <a:pt x="159985" y="227021"/>
                  </a:lnTo>
                  <a:lnTo>
                    <a:pt x="160189" y="211693"/>
                  </a:lnTo>
                  <a:lnTo>
                    <a:pt x="160326" y="196765"/>
                  </a:lnTo>
                  <a:lnTo>
                    <a:pt x="160418" y="182107"/>
                  </a:lnTo>
                  <a:lnTo>
                    <a:pt x="160479" y="167139"/>
                  </a:lnTo>
                  <a:lnTo>
                    <a:pt x="160521" y="150878"/>
                  </a:lnTo>
                  <a:lnTo>
                    <a:pt x="160549" y="132902"/>
                  </a:lnTo>
                  <a:lnTo>
                    <a:pt x="160568" y="113607"/>
                  </a:lnTo>
                  <a:lnTo>
                    <a:pt x="160580" y="93892"/>
                  </a:lnTo>
                  <a:lnTo>
                    <a:pt x="160584" y="74346"/>
                  </a:lnTo>
                  <a:lnTo>
                    <a:pt x="160416" y="55512"/>
                  </a:lnTo>
                  <a:lnTo>
                    <a:pt x="159772" y="38025"/>
                  </a:lnTo>
                  <a:lnTo>
                    <a:pt x="158496" y="22126"/>
                  </a:lnTo>
                  <a:lnTo>
                    <a:pt x="155791" y="9109"/>
                  </a:lnTo>
                  <a:lnTo>
                    <a:pt x="151208" y="1465"/>
                  </a:lnTo>
                  <a:lnTo>
                    <a:pt x="146141" y="0"/>
                  </a:lnTo>
                  <a:lnTo>
                    <a:pt x="141624" y="3872"/>
                  </a:lnTo>
                  <a:lnTo>
                    <a:pt x="138013" y="11831"/>
                  </a:lnTo>
                  <a:lnTo>
                    <a:pt x="135136" y="22591"/>
                  </a:lnTo>
                  <a:lnTo>
                    <a:pt x="132535" y="34972"/>
                  </a:lnTo>
                  <a:lnTo>
                    <a:pt x="129911" y="48214"/>
                  </a:lnTo>
                  <a:lnTo>
                    <a:pt x="127304" y="62385"/>
                  </a:lnTo>
                  <a:lnTo>
                    <a:pt x="125002" y="78188"/>
                  </a:lnTo>
                  <a:lnTo>
                    <a:pt x="123156" y="95891"/>
                  </a:lnTo>
                  <a:lnTo>
                    <a:pt x="121762" y="114852"/>
                  </a:lnTo>
                  <a:lnTo>
                    <a:pt x="120752" y="133820"/>
                  </a:lnTo>
                  <a:lnTo>
                    <a:pt x="120042" y="152062"/>
                  </a:lnTo>
                  <a:lnTo>
                    <a:pt x="119718" y="169377"/>
                  </a:lnTo>
                  <a:lnTo>
                    <a:pt x="120026" y="185840"/>
                  </a:lnTo>
                  <a:lnTo>
                    <a:pt x="121043" y="201613"/>
                  </a:lnTo>
                  <a:lnTo>
                    <a:pt x="122538" y="216866"/>
                  </a:lnTo>
                  <a:lnTo>
                    <a:pt x="124080" y="231744"/>
                  </a:lnTo>
                  <a:lnTo>
                    <a:pt x="125412" y="246365"/>
                  </a:lnTo>
                  <a:lnTo>
                    <a:pt x="126457" y="261138"/>
                  </a:lnTo>
                  <a:lnTo>
                    <a:pt x="127233" y="276736"/>
                  </a:lnTo>
                  <a:lnTo>
                    <a:pt x="127794" y="293444"/>
                  </a:lnTo>
                  <a:lnTo>
                    <a:pt x="128358" y="310733"/>
                  </a:lnTo>
                  <a:lnTo>
                    <a:pt x="129276" y="327499"/>
                  </a:lnTo>
                  <a:lnTo>
                    <a:pt x="130710" y="343147"/>
                  </a:lnTo>
                  <a:lnTo>
                    <a:pt x="132488" y="357754"/>
                  </a:lnTo>
                  <a:lnTo>
                    <a:pt x="134221" y="371783"/>
                  </a:lnTo>
                  <a:lnTo>
                    <a:pt x="135685" y="385586"/>
                  </a:lnTo>
                  <a:lnTo>
                    <a:pt x="136990" y="399179"/>
                  </a:lnTo>
                  <a:lnTo>
                    <a:pt x="138472" y="412327"/>
                  </a:lnTo>
                  <a:lnTo>
                    <a:pt x="140333" y="424890"/>
                  </a:lnTo>
                  <a:lnTo>
                    <a:pt x="143037" y="435781"/>
                  </a:lnTo>
                  <a:lnTo>
                    <a:pt x="147261" y="441951"/>
                  </a:lnTo>
                  <a:lnTo>
                    <a:pt x="152633" y="442105"/>
                  </a:lnTo>
                  <a:lnTo>
                    <a:pt x="158305" y="438327"/>
                  </a:lnTo>
                  <a:lnTo>
                    <a:pt x="164310" y="432498"/>
                  </a:lnTo>
                  <a:lnTo>
                    <a:pt x="171002" y="426116"/>
                  </a:lnTo>
                  <a:lnTo>
                    <a:pt x="178525" y="419972"/>
                  </a:lnTo>
                  <a:lnTo>
                    <a:pt x="186819" y="414336"/>
                  </a:lnTo>
                  <a:lnTo>
                    <a:pt x="195742" y="409223"/>
                  </a:lnTo>
                  <a:lnTo>
                    <a:pt x="205142" y="404553"/>
                  </a:lnTo>
                  <a:lnTo>
                    <a:pt x="214890" y="400224"/>
                  </a:lnTo>
                  <a:lnTo>
                    <a:pt x="224885" y="396146"/>
                  </a:lnTo>
                  <a:lnTo>
                    <a:pt x="235050" y="392247"/>
                  </a:lnTo>
                  <a:lnTo>
                    <a:pt x="245333" y="388471"/>
                  </a:lnTo>
                  <a:lnTo>
                    <a:pt x="255696" y="384782"/>
                  </a:lnTo>
                  <a:lnTo>
                    <a:pt x="266113" y="381152"/>
                  </a:lnTo>
                  <a:lnTo>
                    <a:pt x="276568" y="377561"/>
                  </a:lnTo>
                  <a:lnTo>
                    <a:pt x="287046" y="373997"/>
                  </a:lnTo>
                  <a:lnTo>
                    <a:pt x="297533" y="370441"/>
                  </a:lnTo>
                  <a:lnTo>
                    <a:pt x="307693" y="366562"/>
                  </a:lnTo>
                  <a:lnTo>
                    <a:pt x="316910" y="361739"/>
                  </a:lnTo>
                  <a:lnTo>
                    <a:pt x="324918" y="355708"/>
                  </a:lnTo>
                  <a:lnTo>
                    <a:pt x="331616" y="348368"/>
                  </a:lnTo>
                  <a:lnTo>
                    <a:pt x="336898" y="339612"/>
                  </a:lnTo>
                  <a:lnTo>
                    <a:pt x="340849" y="329543"/>
                  </a:lnTo>
                  <a:lnTo>
                    <a:pt x="343369" y="318715"/>
                  </a:lnTo>
                  <a:lnTo>
                    <a:pt x="344093" y="307995"/>
                  </a:lnTo>
                  <a:lnTo>
                    <a:pt x="342977" y="297881"/>
                  </a:lnTo>
                  <a:lnTo>
                    <a:pt x="339770" y="288975"/>
                  </a:lnTo>
                  <a:lnTo>
                    <a:pt x="333888" y="282131"/>
                  </a:lnTo>
                  <a:lnTo>
                    <a:pt x="325269" y="277613"/>
                  </a:lnTo>
                  <a:lnTo>
                    <a:pt x="314601" y="275360"/>
                  </a:lnTo>
                  <a:lnTo>
                    <a:pt x="303000" y="275269"/>
                  </a:lnTo>
                  <a:lnTo>
                    <a:pt x="291209" y="277056"/>
                  </a:lnTo>
                  <a:lnTo>
                    <a:pt x="279722" y="280335"/>
                  </a:lnTo>
                  <a:lnTo>
                    <a:pt x="268942" y="284736"/>
                  </a:lnTo>
                  <a:lnTo>
                    <a:pt x="258995" y="289951"/>
                  </a:lnTo>
                  <a:lnTo>
                    <a:pt x="249808" y="295907"/>
                  </a:lnTo>
                  <a:lnTo>
                    <a:pt x="241236" y="302735"/>
                  </a:lnTo>
                  <a:lnTo>
                    <a:pt x="233133" y="310441"/>
                  </a:lnTo>
                  <a:lnTo>
                    <a:pt x="225534" y="318904"/>
                  </a:lnTo>
                  <a:lnTo>
                    <a:pt x="218649" y="327963"/>
                  </a:lnTo>
                  <a:lnTo>
                    <a:pt x="212539" y="337475"/>
                  </a:lnTo>
                  <a:lnTo>
                    <a:pt x="207282" y="347643"/>
                  </a:lnTo>
                  <a:lnTo>
                    <a:pt x="203049" y="358987"/>
                  </a:lnTo>
                  <a:lnTo>
                    <a:pt x="199837" y="371686"/>
                  </a:lnTo>
                  <a:lnTo>
                    <a:pt x="197663" y="385299"/>
                  </a:lnTo>
                  <a:lnTo>
                    <a:pt x="196645" y="398976"/>
                  </a:lnTo>
                  <a:lnTo>
                    <a:pt x="196742" y="412210"/>
                  </a:lnTo>
                  <a:lnTo>
                    <a:pt x="197942" y="424858"/>
                  </a:lnTo>
                  <a:lnTo>
                    <a:pt x="200342" y="436958"/>
                  </a:lnTo>
                  <a:lnTo>
                    <a:pt x="203887" y="448603"/>
                  </a:lnTo>
                  <a:lnTo>
                    <a:pt x="208554" y="459576"/>
                  </a:lnTo>
                  <a:lnTo>
                    <a:pt x="214436" y="469354"/>
                  </a:lnTo>
                  <a:lnTo>
                    <a:pt x="221471" y="477740"/>
                  </a:lnTo>
                  <a:lnTo>
                    <a:pt x="229636" y="484525"/>
                  </a:lnTo>
                  <a:lnTo>
                    <a:pt x="239019" y="489336"/>
                  </a:lnTo>
                  <a:lnTo>
                    <a:pt x="249544" y="492156"/>
                  </a:lnTo>
                  <a:lnTo>
                    <a:pt x="260696" y="493102"/>
                  </a:lnTo>
                  <a:lnTo>
                    <a:pt x="271641" y="492232"/>
                  </a:lnTo>
                  <a:lnTo>
                    <a:pt x="281920" y="489766"/>
                  </a:lnTo>
                  <a:lnTo>
                    <a:pt x="291335" y="486135"/>
                  </a:lnTo>
                  <a:lnTo>
                    <a:pt x="300804" y="481432"/>
                  </a:lnTo>
                  <a:lnTo>
                    <a:pt x="312270" y="474132"/>
                  </a:lnTo>
                  <a:lnTo>
                    <a:pt x="329061" y="46162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6036184" y="2265601"/>
              <a:ext cx="31587" cy="484312"/>
            </a:xfrm>
            <a:custGeom>
              <a:avLst/>
              <a:gdLst/>
              <a:ahLst/>
              <a:cxnLst/>
              <a:rect l="0" t="0" r="0" b="0"/>
              <a:pathLst>
                <a:path w="31587" h="484312">
                  <a:moveTo>
                    <a:pt x="0" y="0"/>
                  </a:moveTo>
                  <a:lnTo>
                    <a:pt x="1" y="14736"/>
                  </a:lnTo>
                  <a:lnTo>
                    <a:pt x="0" y="29287"/>
                  </a:lnTo>
                  <a:lnTo>
                    <a:pt x="0" y="45086"/>
                  </a:lnTo>
                  <a:lnTo>
                    <a:pt x="0" y="62320"/>
                  </a:lnTo>
                  <a:lnTo>
                    <a:pt x="0" y="81110"/>
                  </a:lnTo>
                  <a:lnTo>
                    <a:pt x="0" y="101350"/>
                  </a:lnTo>
                  <a:lnTo>
                    <a:pt x="0" y="122789"/>
                  </a:lnTo>
                  <a:lnTo>
                    <a:pt x="0" y="145149"/>
                  </a:lnTo>
                  <a:lnTo>
                    <a:pt x="4" y="168166"/>
                  </a:lnTo>
                  <a:lnTo>
                    <a:pt x="177" y="190991"/>
                  </a:lnTo>
                  <a:lnTo>
                    <a:pt x="826" y="212249"/>
                  </a:lnTo>
                  <a:lnTo>
                    <a:pt x="2074" y="231337"/>
                  </a:lnTo>
                  <a:lnTo>
                    <a:pt x="3727" y="248966"/>
                  </a:lnTo>
                  <a:lnTo>
                    <a:pt x="5376" y="266721"/>
                  </a:lnTo>
                  <a:lnTo>
                    <a:pt x="6783" y="285520"/>
                  </a:lnTo>
                  <a:lnTo>
                    <a:pt x="8049" y="305271"/>
                  </a:lnTo>
                  <a:lnTo>
                    <a:pt x="9505" y="325244"/>
                  </a:lnTo>
                  <a:lnTo>
                    <a:pt x="11332" y="344943"/>
                  </a:lnTo>
                  <a:lnTo>
                    <a:pt x="13389" y="364036"/>
                  </a:lnTo>
                  <a:lnTo>
                    <a:pt x="15317" y="382224"/>
                  </a:lnTo>
                  <a:lnTo>
                    <a:pt x="16915" y="399438"/>
                  </a:lnTo>
                  <a:lnTo>
                    <a:pt x="18342" y="415581"/>
                  </a:lnTo>
                  <a:lnTo>
                    <a:pt x="20273" y="432207"/>
                  </a:lnTo>
                  <a:lnTo>
                    <a:pt x="23994" y="453015"/>
                  </a:lnTo>
                  <a:lnTo>
                    <a:pt x="31586" y="4843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5899314" y="2434056"/>
              <a:ext cx="263213" cy="63172"/>
            </a:xfrm>
            <a:custGeom>
              <a:avLst/>
              <a:gdLst/>
              <a:ahLst/>
              <a:cxnLst/>
              <a:rect l="0" t="0" r="0" b="0"/>
              <a:pathLst>
                <a:path w="263213" h="63172">
                  <a:moveTo>
                    <a:pt x="263212" y="0"/>
                  </a:moveTo>
                  <a:lnTo>
                    <a:pt x="254411" y="2934"/>
                  </a:lnTo>
                  <a:lnTo>
                    <a:pt x="246064" y="5716"/>
                  </a:lnTo>
                  <a:lnTo>
                    <a:pt x="237361" y="8616"/>
                  </a:lnTo>
                  <a:lnTo>
                    <a:pt x="228067" y="11656"/>
                  </a:lnTo>
                  <a:lnTo>
                    <a:pt x="217924" y="14821"/>
                  </a:lnTo>
                  <a:lnTo>
                    <a:pt x="206874" y="18085"/>
                  </a:lnTo>
                  <a:lnTo>
                    <a:pt x="194862" y="21423"/>
                  </a:lnTo>
                  <a:lnTo>
                    <a:pt x="181743" y="24814"/>
                  </a:lnTo>
                  <a:lnTo>
                    <a:pt x="167547" y="28243"/>
                  </a:lnTo>
                  <a:lnTo>
                    <a:pt x="152439" y="31698"/>
                  </a:lnTo>
                  <a:lnTo>
                    <a:pt x="136620" y="35171"/>
                  </a:lnTo>
                  <a:lnTo>
                    <a:pt x="120276" y="38655"/>
                  </a:lnTo>
                  <a:lnTo>
                    <a:pt x="103556" y="42148"/>
                  </a:lnTo>
                  <a:lnTo>
                    <a:pt x="86573" y="45646"/>
                  </a:lnTo>
                  <a:lnTo>
                    <a:pt x="69430" y="49144"/>
                  </a:lnTo>
                  <a:lnTo>
                    <a:pt x="52944" y="52488"/>
                  </a:lnTo>
                  <a:lnTo>
                    <a:pt x="37022" y="55709"/>
                  </a:lnTo>
                  <a:lnTo>
                    <a:pt x="20264" y="59090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6146143" y="2564820"/>
              <a:ext cx="195368" cy="202235"/>
            </a:xfrm>
            <a:custGeom>
              <a:avLst/>
              <a:gdLst/>
              <a:ahLst/>
              <a:cxnLst/>
              <a:rect l="0" t="0" r="0" b="0"/>
              <a:pathLst>
                <a:path w="195368" h="202235">
                  <a:moveTo>
                    <a:pt x="121668" y="58750"/>
                  </a:moveTo>
                  <a:lnTo>
                    <a:pt x="121601" y="47082"/>
                  </a:lnTo>
                  <a:lnTo>
                    <a:pt x="120960" y="36593"/>
                  </a:lnTo>
                  <a:lnTo>
                    <a:pt x="119650" y="26309"/>
                  </a:lnTo>
                  <a:lnTo>
                    <a:pt x="117273" y="16699"/>
                  </a:lnTo>
                  <a:lnTo>
                    <a:pt x="113011" y="8949"/>
                  </a:lnTo>
                  <a:lnTo>
                    <a:pt x="106589" y="3577"/>
                  </a:lnTo>
                  <a:lnTo>
                    <a:pt x="98362" y="623"/>
                  </a:lnTo>
                  <a:lnTo>
                    <a:pt x="89014" y="0"/>
                  </a:lnTo>
                  <a:lnTo>
                    <a:pt x="79068" y="1402"/>
                  </a:lnTo>
                  <a:lnTo>
                    <a:pt x="68988" y="4578"/>
                  </a:lnTo>
                  <a:lnTo>
                    <a:pt x="59235" y="9435"/>
                  </a:lnTo>
                  <a:lnTo>
                    <a:pt x="50021" y="15768"/>
                  </a:lnTo>
                  <a:lnTo>
                    <a:pt x="41514" y="23286"/>
                  </a:lnTo>
                  <a:lnTo>
                    <a:pt x="33940" y="31702"/>
                  </a:lnTo>
                  <a:lnTo>
                    <a:pt x="27323" y="40769"/>
                  </a:lnTo>
                  <a:lnTo>
                    <a:pt x="21539" y="50297"/>
                  </a:lnTo>
                  <a:lnTo>
                    <a:pt x="16411" y="60146"/>
                  </a:lnTo>
                  <a:lnTo>
                    <a:pt x="11776" y="70220"/>
                  </a:lnTo>
                  <a:lnTo>
                    <a:pt x="7661" y="80611"/>
                  </a:lnTo>
                  <a:lnTo>
                    <a:pt x="4269" y="91580"/>
                  </a:lnTo>
                  <a:lnTo>
                    <a:pt x="1662" y="103223"/>
                  </a:lnTo>
                  <a:lnTo>
                    <a:pt x="81" y="115484"/>
                  </a:lnTo>
                  <a:lnTo>
                    <a:pt x="0" y="128247"/>
                  </a:lnTo>
                  <a:lnTo>
                    <a:pt x="1543" y="141380"/>
                  </a:lnTo>
                  <a:lnTo>
                    <a:pt x="4530" y="154454"/>
                  </a:lnTo>
                  <a:lnTo>
                    <a:pt x="8669" y="166771"/>
                  </a:lnTo>
                  <a:lnTo>
                    <a:pt x="13677" y="178002"/>
                  </a:lnTo>
                  <a:lnTo>
                    <a:pt x="19479" y="187676"/>
                  </a:lnTo>
                  <a:lnTo>
                    <a:pt x="26196" y="195045"/>
                  </a:lnTo>
                  <a:lnTo>
                    <a:pt x="33818" y="199914"/>
                  </a:lnTo>
                  <a:lnTo>
                    <a:pt x="42055" y="202234"/>
                  </a:lnTo>
                  <a:lnTo>
                    <a:pt x="50429" y="201837"/>
                  </a:lnTo>
                  <a:lnTo>
                    <a:pt x="58649" y="198901"/>
                  </a:lnTo>
                  <a:lnTo>
                    <a:pt x="66456" y="193696"/>
                  </a:lnTo>
                  <a:lnTo>
                    <a:pt x="73547" y="186400"/>
                  </a:lnTo>
                  <a:lnTo>
                    <a:pt x="79832" y="177317"/>
                  </a:lnTo>
                  <a:lnTo>
                    <a:pt x="85391" y="166984"/>
                  </a:lnTo>
                  <a:lnTo>
                    <a:pt x="90366" y="156066"/>
                  </a:lnTo>
                  <a:lnTo>
                    <a:pt x="94898" y="144978"/>
                  </a:lnTo>
                  <a:lnTo>
                    <a:pt x="98944" y="133585"/>
                  </a:lnTo>
                  <a:lnTo>
                    <a:pt x="102290" y="121338"/>
                  </a:lnTo>
                  <a:lnTo>
                    <a:pt x="104890" y="108028"/>
                  </a:lnTo>
                  <a:lnTo>
                    <a:pt x="107330" y="95339"/>
                  </a:lnTo>
                  <a:lnTo>
                    <a:pt x="110585" y="87779"/>
                  </a:lnTo>
                  <a:lnTo>
                    <a:pt x="114508" y="87276"/>
                  </a:lnTo>
                  <a:lnTo>
                    <a:pt x="118345" y="91212"/>
                  </a:lnTo>
                  <a:lnTo>
                    <a:pt x="122144" y="97670"/>
                  </a:lnTo>
                  <a:lnTo>
                    <a:pt x="126299" y="105627"/>
                  </a:lnTo>
                  <a:lnTo>
                    <a:pt x="131018" y="114498"/>
                  </a:lnTo>
                  <a:lnTo>
                    <a:pt x="136468" y="123613"/>
                  </a:lnTo>
                  <a:lnTo>
                    <a:pt x="142872" y="132148"/>
                  </a:lnTo>
                  <a:lnTo>
                    <a:pt x="150242" y="139708"/>
                  </a:lnTo>
                  <a:lnTo>
                    <a:pt x="158180" y="146130"/>
                  </a:lnTo>
                  <a:lnTo>
                    <a:pt x="166863" y="151919"/>
                  </a:lnTo>
                  <a:lnTo>
                    <a:pt x="178171" y="157578"/>
                  </a:lnTo>
                  <a:lnTo>
                    <a:pt x="195367" y="16403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6383624" y="2581455"/>
              <a:ext cx="31588" cy="189515"/>
            </a:xfrm>
            <a:custGeom>
              <a:avLst/>
              <a:gdLst/>
              <a:ahLst/>
              <a:cxnLst/>
              <a:rect l="0" t="0" r="0" b="0"/>
              <a:pathLst>
                <a:path w="31588" h="189515">
                  <a:moveTo>
                    <a:pt x="1" y="0"/>
                  </a:moveTo>
                  <a:lnTo>
                    <a:pt x="0" y="14603"/>
                  </a:lnTo>
                  <a:lnTo>
                    <a:pt x="0" y="27874"/>
                  </a:lnTo>
                  <a:lnTo>
                    <a:pt x="5" y="41075"/>
                  </a:lnTo>
                  <a:lnTo>
                    <a:pt x="178" y="54417"/>
                  </a:lnTo>
                  <a:lnTo>
                    <a:pt x="827" y="67925"/>
                  </a:lnTo>
                  <a:lnTo>
                    <a:pt x="2080" y="81574"/>
                  </a:lnTo>
                  <a:lnTo>
                    <a:pt x="3905" y="95168"/>
                  </a:lnTo>
                  <a:lnTo>
                    <a:pt x="6202" y="108369"/>
                  </a:lnTo>
                  <a:lnTo>
                    <a:pt x="8858" y="121019"/>
                  </a:lnTo>
                  <a:lnTo>
                    <a:pt x="11817" y="133069"/>
                  </a:lnTo>
                  <a:lnTo>
                    <a:pt x="15472" y="145875"/>
                  </a:lnTo>
                  <a:lnTo>
                    <a:pt x="21264" y="162798"/>
                  </a:lnTo>
                  <a:lnTo>
                    <a:pt x="31587" y="1895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6362568" y="2391943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6478381" y="2297186"/>
              <a:ext cx="52643" cy="452726"/>
            </a:xfrm>
            <a:custGeom>
              <a:avLst/>
              <a:gdLst/>
              <a:ahLst/>
              <a:cxnLst/>
              <a:rect l="0" t="0" r="0" b="0"/>
              <a:pathLst>
                <a:path w="52643" h="452726">
                  <a:moveTo>
                    <a:pt x="0" y="0"/>
                  </a:moveTo>
                  <a:lnTo>
                    <a:pt x="67" y="14602"/>
                  </a:lnTo>
                  <a:lnTo>
                    <a:pt x="708" y="27873"/>
                  </a:lnTo>
                  <a:lnTo>
                    <a:pt x="2004" y="41088"/>
                  </a:lnTo>
                  <a:lnTo>
                    <a:pt x="3863" y="54948"/>
                  </a:lnTo>
                  <a:lnTo>
                    <a:pt x="6180" y="70402"/>
                  </a:lnTo>
                  <a:lnTo>
                    <a:pt x="8847" y="87811"/>
                  </a:lnTo>
                  <a:lnTo>
                    <a:pt x="11770" y="106881"/>
                  </a:lnTo>
                  <a:lnTo>
                    <a:pt x="14876" y="126971"/>
                  </a:lnTo>
                  <a:lnTo>
                    <a:pt x="18107" y="147585"/>
                  </a:lnTo>
                  <a:lnTo>
                    <a:pt x="21259" y="168119"/>
                  </a:lnTo>
                  <a:lnTo>
                    <a:pt x="23995" y="187817"/>
                  </a:lnTo>
                  <a:lnTo>
                    <a:pt x="26167" y="206364"/>
                  </a:lnTo>
                  <a:lnTo>
                    <a:pt x="27795" y="224121"/>
                  </a:lnTo>
                  <a:lnTo>
                    <a:pt x="28969" y="241893"/>
                  </a:lnTo>
                  <a:lnTo>
                    <a:pt x="29802" y="260141"/>
                  </a:lnTo>
                  <a:lnTo>
                    <a:pt x="30550" y="278502"/>
                  </a:lnTo>
                  <a:lnTo>
                    <a:pt x="31591" y="296005"/>
                  </a:lnTo>
                  <a:lnTo>
                    <a:pt x="33108" y="312155"/>
                  </a:lnTo>
                  <a:lnTo>
                    <a:pt x="34942" y="327102"/>
                  </a:lnTo>
                  <a:lnTo>
                    <a:pt x="36712" y="341361"/>
                  </a:lnTo>
                  <a:lnTo>
                    <a:pt x="38202" y="355318"/>
                  </a:lnTo>
                  <a:lnTo>
                    <a:pt x="39523" y="369014"/>
                  </a:lnTo>
                  <a:lnTo>
                    <a:pt x="41016" y="382232"/>
                  </a:lnTo>
                  <a:lnTo>
                    <a:pt x="42867" y="394862"/>
                  </a:lnTo>
                  <a:lnTo>
                    <a:pt x="44950" y="406687"/>
                  </a:lnTo>
                  <a:lnTo>
                    <a:pt x="47114" y="418567"/>
                  </a:lnTo>
                  <a:lnTo>
                    <a:pt x="49551" y="432665"/>
                  </a:lnTo>
                  <a:lnTo>
                    <a:pt x="52642" y="45272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6606977" y="2476171"/>
              <a:ext cx="203294" cy="299058"/>
            </a:xfrm>
            <a:custGeom>
              <a:avLst/>
              <a:gdLst/>
              <a:ahLst/>
              <a:cxnLst/>
              <a:rect l="0" t="0" r="0" b="0"/>
              <a:pathLst>
                <a:path w="203294" h="299058">
                  <a:moveTo>
                    <a:pt x="124088" y="0"/>
                  </a:moveTo>
                  <a:lnTo>
                    <a:pt x="115354" y="3001"/>
                  </a:lnTo>
                  <a:lnTo>
                    <a:pt x="107648" y="6423"/>
                  </a:lnTo>
                  <a:lnTo>
                    <a:pt x="100236" y="10624"/>
                  </a:lnTo>
                  <a:lnTo>
                    <a:pt x="92629" y="15697"/>
                  </a:lnTo>
                  <a:lnTo>
                    <a:pt x="84155" y="21826"/>
                  </a:lnTo>
                  <a:lnTo>
                    <a:pt x="74532" y="29006"/>
                  </a:lnTo>
                  <a:lnTo>
                    <a:pt x="64136" y="36920"/>
                  </a:lnTo>
                  <a:lnTo>
                    <a:pt x="53773" y="45066"/>
                  </a:lnTo>
                  <a:lnTo>
                    <a:pt x="43917" y="53138"/>
                  </a:lnTo>
                  <a:lnTo>
                    <a:pt x="34691" y="61182"/>
                  </a:lnTo>
                  <a:lnTo>
                    <a:pt x="26042" y="69496"/>
                  </a:lnTo>
                  <a:lnTo>
                    <a:pt x="17871" y="78237"/>
                  </a:lnTo>
                  <a:lnTo>
                    <a:pt x="10554" y="87413"/>
                  </a:lnTo>
                  <a:lnTo>
                    <a:pt x="4917" y="96959"/>
                  </a:lnTo>
                  <a:lnTo>
                    <a:pt x="1285" y="106779"/>
                  </a:lnTo>
                  <a:lnTo>
                    <a:pt x="0" y="116306"/>
                  </a:lnTo>
                  <a:lnTo>
                    <a:pt x="1639" y="124557"/>
                  </a:lnTo>
                  <a:lnTo>
                    <a:pt x="6230" y="131100"/>
                  </a:lnTo>
                  <a:lnTo>
                    <a:pt x="13362" y="135999"/>
                  </a:lnTo>
                  <a:lnTo>
                    <a:pt x="22492" y="139534"/>
                  </a:lnTo>
                  <a:lnTo>
                    <a:pt x="33107" y="142030"/>
                  </a:lnTo>
                  <a:lnTo>
                    <a:pt x="44790" y="143930"/>
                  </a:lnTo>
                  <a:lnTo>
                    <a:pt x="57220" y="145762"/>
                  </a:lnTo>
                  <a:lnTo>
                    <a:pt x="70164" y="147825"/>
                  </a:lnTo>
                  <a:lnTo>
                    <a:pt x="83293" y="150368"/>
                  </a:lnTo>
                  <a:lnTo>
                    <a:pt x="96189" y="153680"/>
                  </a:lnTo>
                  <a:lnTo>
                    <a:pt x="108637" y="157836"/>
                  </a:lnTo>
                  <a:lnTo>
                    <a:pt x="120454" y="162745"/>
                  </a:lnTo>
                  <a:lnTo>
                    <a:pt x="131399" y="168257"/>
                  </a:lnTo>
                  <a:lnTo>
                    <a:pt x="141428" y="174221"/>
                  </a:lnTo>
                  <a:lnTo>
                    <a:pt x="150656" y="180512"/>
                  </a:lnTo>
                  <a:lnTo>
                    <a:pt x="159249" y="187033"/>
                  </a:lnTo>
                  <a:lnTo>
                    <a:pt x="167367" y="193719"/>
                  </a:lnTo>
                  <a:lnTo>
                    <a:pt x="175143" y="200683"/>
                  </a:lnTo>
                  <a:lnTo>
                    <a:pt x="182679" y="208197"/>
                  </a:lnTo>
                  <a:lnTo>
                    <a:pt x="190031" y="216366"/>
                  </a:lnTo>
                  <a:lnTo>
                    <a:pt x="196596" y="225142"/>
                  </a:lnTo>
                  <a:lnTo>
                    <a:pt x="201180" y="234411"/>
                  </a:lnTo>
                  <a:lnTo>
                    <a:pt x="203293" y="244051"/>
                  </a:lnTo>
                  <a:lnTo>
                    <a:pt x="203082" y="253794"/>
                  </a:lnTo>
                  <a:lnTo>
                    <a:pt x="200963" y="263256"/>
                  </a:lnTo>
                  <a:lnTo>
                    <a:pt x="197381" y="272237"/>
                  </a:lnTo>
                  <a:lnTo>
                    <a:pt x="192403" y="280402"/>
                  </a:lnTo>
                  <a:lnTo>
                    <a:pt x="185721" y="287208"/>
                  </a:lnTo>
                  <a:lnTo>
                    <a:pt x="177307" y="292482"/>
                  </a:lnTo>
                  <a:lnTo>
                    <a:pt x="167387" y="296211"/>
                  </a:lnTo>
                  <a:lnTo>
                    <a:pt x="156282" y="298354"/>
                  </a:lnTo>
                  <a:lnTo>
                    <a:pt x="144300" y="299057"/>
                  </a:lnTo>
                  <a:lnTo>
                    <a:pt x="131914" y="298548"/>
                  </a:lnTo>
                  <a:lnTo>
                    <a:pt x="118330" y="296892"/>
                  </a:lnTo>
                  <a:lnTo>
                    <a:pt x="100123" y="292831"/>
                  </a:lnTo>
                  <a:lnTo>
                    <a:pt x="71446" y="2842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7138828" y="2181373"/>
              <a:ext cx="213420" cy="642239"/>
            </a:xfrm>
            <a:custGeom>
              <a:avLst/>
              <a:gdLst/>
              <a:ahLst/>
              <a:cxnLst/>
              <a:rect l="0" t="0" r="0" b="0"/>
              <a:pathLst>
                <a:path w="213420" h="642239">
                  <a:moveTo>
                    <a:pt x="213419" y="0"/>
                  </a:moveTo>
                  <a:lnTo>
                    <a:pt x="207551" y="5867"/>
                  </a:lnTo>
                  <a:lnTo>
                    <a:pt x="201986" y="11432"/>
                  </a:lnTo>
                  <a:lnTo>
                    <a:pt x="196188" y="17235"/>
                  </a:lnTo>
                  <a:lnTo>
                    <a:pt x="190107" y="23489"/>
                  </a:lnTo>
                  <a:lnTo>
                    <a:pt x="183776" y="30467"/>
                  </a:lnTo>
                  <a:lnTo>
                    <a:pt x="177245" y="38253"/>
                  </a:lnTo>
                  <a:lnTo>
                    <a:pt x="170396" y="46927"/>
                  </a:lnTo>
                  <a:lnTo>
                    <a:pt x="162965" y="56655"/>
                  </a:lnTo>
                  <a:lnTo>
                    <a:pt x="154854" y="67422"/>
                  </a:lnTo>
                  <a:lnTo>
                    <a:pt x="146119" y="79075"/>
                  </a:lnTo>
                  <a:lnTo>
                    <a:pt x="136877" y="91421"/>
                  </a:lnTo>
                  <a:lnTo>
                    <a:pt x="127261" y="104276"/>
                  </a:lnTo>
                  <a:lnTo>
                    <a:pt x="117703" y="117330"/>
                  </a:lnTo>
                  <a:lnTo>
                    <a:pt x="108898" y="130167"/>
                  </a:lnTo>
                  <a:lnTo>
                    <a:pt x="101167" y="142577"/>
                  </a:lnTo>
                  <a:lnTo>
                    <a:pt x="94486" y="154537"/>
                  </a:lnTo>
                  <a:lnTo>
                    <a:pt x="88682" y="166108"/>
                  </a:lnTo>
                  <a:lnTo>
                    <a:pt x="83550" y="177372"/>
                  </a:lnTo>
                  <a:lnTo>
                    <a:pt x="78745" y="188242"/>
                  </a:lnTo>
                  <a:lnTo>
                    <a:pt x="73817" y="198476"/>
                  </a:lnTo>
                  <a:lnTo>
                    <a:pt x="68535" y="207997"/>
                  </a:lnTo>
                  <a:lnTo>
                    <a:pt x="63018" y="217037"/>
                  </a:lnTo>
                  <a:lnTo>
                    <a:pt x="57621" y="226027"/>
                  </a:lnTo>
                  <a:lnTo>
                    <a:pt x="52549" y="235227"/>
                  </a:lnTo>
                  <a:lnTo>
                    <a:pt x="47838" y="244713"/>
                  </a:lnTo>
                  <a:lnTo>
                    <a:pt x="43449" y="254466"/>
                  </a:lnTo>
                  <a:lnTo>
                    <a:pt x="39313" y="264439"/>
                  </a:lnTo>
                  <a:lnTo>
                    <a:pt x="35366" y="274577"/>
                  </a:lnTo>
                  <a:lnTo>
                    <a:pt x="31555" y="284836"/>
                  </a:lnTo>
                  <a:lnTo>
                    <a:pt x="27839" y="295180"/>
                  </a:lnTo>
                  <a:lnTo>
                    <a:pt x="24191" y="305583"/>
                  </a:lnTo>
                  <a:lnTo>
                    <a:pt x="20587" y="316027"/>
                  </a:lnTo>
                  <a:lnTo>
                    <a:pt x="17015" y="326508"/>
                  </a:lnTo>
                  <a:lnTo>
                    <a:pt x="13464" y="337344"/>
                  </a:lnTo>
                  <a:lnTo>
                    <a:pt x="9926" y="349143"/>
                  </a:lnTo>
                  <a:lnTo>
                    <a:pt x="6406" y="362161"/>
                  </a:lnTo>
                  <a:lnTo>
                    <a:pt x="3229" y="376329"/>
                  </a:lnTo>
                  <a:lnTo>
                    <a:pt x="1009" y="391443"/>
                  </a:lnTo>
                  <a:lnTo>
                    <a:pt x="0" y="407274"/>
                  </a:lnTo>
                  <a:lnTo>
                    <a:pt x="137" y="423463"/>
                  </a:lnTo>
                  <a:lnTo>
                    <a:pt x="1219" y="439550"/>
                  </a:lnTo>
                  <a:lnTo>
                    <a:pt x="3019" y="455287"/>
                  </a:lnTo>
                  <a:lnTo>
                    <a:pt x="5346" y="470463"/>
                  </a:lnTo>
                  <a:lnTo>
                    <a:pt x="8044" y="484813"/>
                  </a:lnTo>
                  <a:lnTo>
                    <a:pt x="11011" y="498287"/>
                  </a:lnTo>
                  <a:lnTo>
                    <a:pt x="14494" y="511151"/>
                  </a:lnTo>
                  <a:lnTo>
                    <a:pt x="19048" y="523870"/>
                  </a:lnTo>
                  <a:lnTo>
                    <a:pt x="24895" y="536720"/>
                  </a:lnTo>
                  <a:lnTo>
                    <a:pt x="31942" y="549472"/>
                  </a:lnTo>
                  <a:lnTo>
                    <a:pt x="39969" y="561508"/>
                  </a:lnTo>
                  <a:lnTo>
                    <a:pt x="48740" y="572531"/>
                  </a:lnTo>
                  <a:lnTo>
                    <a:pt x="58052" y="582560"/>
                  </a:lnTo>
                  <a:lnTo>
                    <a:pt x="67749" y="591756"/>
                  </a:lnTo>
                  <a:lnTo>
                    <a:pt x="77711" y="600307"/>
                  </a:lnTo>
                  <a:lnTo>
                    <a:pt x="87858" y="608220"/>
                  </a:lnTo>
                  <a:lnTo>
                    <a:pt x="98128" y="615322"/>
                  </a:lnTo>
                  <a:lnTo>
                    <a:pt x="108470" y="621581"/>
                  </a:lnTo>
                  <a:lnTo>
                    <a:pt x="118401" y="626955"/>
                  </a:lnTo>
                  <a:lnTo>
                    <a:pt x="127985" y="631843"/>
                  </a:lnTo>
                  <a:lnTo>
                    <a:pt x="138065" y="636673"/>
                  </a:lnTo>
                  <a:lnTo>
                    <a:pt x="150248" y="64223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7362775" y="2591984"/>
              <a:ext cx="21058" cy="221099"/>
            </a:xfrm>
            <a:custGeom>
              <a:avLst/>
              <a:gdLst/>
              <a:ahLst/>
              <a:cxnLst/>
              <a:rect l="0" t="0" r="0" b="0"/>
              <a:pathLst>
                <a:path w="21058" h="221099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5" y="34466"/>
                  </a:lnTo>
                  <a:lnTo>
                    <a:pt x="177" y="46801"/>
                  </a:lnTo>
                  <a:lnTo>
                    <a:pt x="826" y="60109"/>
                  </a:lnTo>
                  <a:lnTo>
                    <a:pt x="2074" y="74414"/>
                  </a:lnTo>
                  <a:lnTo>
                    <a:pt x="3728" y="89419"/>
                  </a:lnTo>
                  <a:lnTo>
                    <a:pt x="5375" y="104632"/>
                  </a:lnTo>
                  <a:lnTo>
                    <a:pt x="6782" y="119745"/>
                  </a:lnTo>
                  <a:lnTo>
                    <a:pt x="8047" y="134484"/>
                  </a:lnTo>
                  <a:lnTo>
                    <a:pt x="9504" y="148534"/>
                  </a:lnTo>
                  <a:lnTo>
                    <a:pt x="11332" y="161788"/>
                  </a:lnTo>
                  <a:lnTo>
                    <a:pt x="13398" y="174063"/>
                  </a:lnTo>
                  <a:lnTo>
                    <a:pt x="15549" y="186309"/>
                  </a:lnTo>
                  <a:lnTo>
                    <a:pt x="17976" y="200721"/>
                  </a:lnTo>
                  <a:lnTo>
                    <a:pt x="21057" y="2210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7352247" y="243405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7436474" y="2563844"/>
              <a:ext cx="231628" cy="264531"/>
            </a:xfrm>
            <a:custGeom>
              <a:avLst/>
              <a:gdLst/>
              <a:ahLst/>
              <a:cxnLst/>
              <a:rect l="0" t="0" r="0" b="0"/>
              <a:pathLst>
                <a:path w="231628" h="264531">
                  <a:moveTo>
                    <a:pt x="0" y="80783"/>
                  </a:moveTo>
                  <a:lnTo>
                    <a:pt x="2934" y="92585"/>
                  </a:lnTo>
                  <a:lnTo>
                    <a:pt x="5715" y="104354"/>
                  </a:lnTo>
                  <a:lnTo>
                    <a:pt x="8616" y="117244"/>
                  </a:lnTo>
                  <a:lnTo>
                    <a:pt x="11656" y="131093"/>
                  </a:lnTo>
                  <a:lnTo>
                    <a:pt x="14821" y="145421"/>
                  </a:lnTo>
                  <a:lnTo>
                    <a:pt x="18089" y="159890"/>
                  </a:lnTo>
                  <a:lnTo>
                    <a:pt x="21600" y="174340"/>
                  </a:lnTo>
                  <a:lnTo>
                    <a:pt x="25639" y="188716"/>
                  </a:lnTo>
                  <a:lnTo>
                    <a:pt x="30316" y="203006"/>
                  </a:lnTo>
                  <a:lnTo>
                    <a:pt x="35424" y="217057"/>
                  </a:lnTo>
                  <a:lnTo>
                    <a:pt x="40545" y="230579"/>
                  </a:lnTo>
                  <a:lnTo>
                    <a:pt x="45411" y="243438"/>
                  </a:lnTo>
                  <a:lnTo>
                    <a:pt x="49173" y="254994"/>
                  </a:lnTo>
                  <a:lnTo>
                    <a:pt x="50160" y="262708"/>
                  </a:lnTo>
                  <a:lnTo>
                    <a:pt x="48359" y="264530"/>
                  </a:lnTo>
                  <a:lnTo>
                    <a:pt x="45409" y="261465"/>
                  </a:lnTo>
                  <a:lnTo>
                    <a:pt x="42085" y="254735"/>
                  </a:lnTo>
                  <a:lnTo>
                    <a:pt x="38634" y="245109"/>
                  </a:lnTo>
                  <a:lnTo>
                    <a:pt x="35136" y="233231"/>
                  </a:lnTo>
                  <a:lnTo>
                    <a:pt x="31623" y="219829"/>
                  </a:lnTo>
                  <a:lnTo>
                    <a:pt x="28106" y="205677"/>
                  </a:lnTo>
                  <a:lnTo>
                    <a:pt x="24593" y="191258"/>
                  </a:lnTo>
                  <a:lnTo>
                    <a:pt x="21251" y="176641"/>
                  </a:lnTo>
                  <a:lnTo>
                    <a:pt x="18384" y="161605"/>
                  </a:lnTo>
                  <a:lnTo>
                    <a:pt x="16129" y="146047"/>
                  </a:lnTo>
                  <a:lnTo>
                    <a:pt x="14616" y="130155"/>
                  </a:lnTo>
                  <a:lnTo>
                    <a:pt x="14049" y="114326"/>
                  </a:lnTo>
                  <a:lnTo>
                    <a:pt x="14466" y="98808"/>
                  </a:lnTo>
                  <a:lnTo>
                    <a:pt x="16392" y="84472"/>
                  </a:lnTo>
                  <a:lnTo>
                    <a:pt x="20875" y="72821"/>
                  </a:lnTo>
                  <a:lnTo>
                    <a:pt x="28250" y="64448"/>
                  </a:lnTo>
                  <a:lnTo>
                    <a:pt x="37593" y="59456"/>
                  </a:lnTo>
                  <a:lnTo>
                    <a:pt x="47164" y="57904"/>
                  </a:lnTo>
                  <a:lnTo>
                    <a:pt x="55929" y="59456"/>
                  </a:lnTo>
                  <a:lnTo>
                    <a:pt x="63741" y="63697"/>
                  </a:lnTo>
                  <a:lnTo>
                    <a:pt x="70967" y="70331"/>
                  </a:lnTo>
                  <a:lnTo>
                    <a:pt x="77929" y="78962"/>
                  </a:lnTo>
                  <a:lnTo>
                    <a:pt x="84637" y="88988"/>
                  </a:lnTo>
                  <a:lnTo>
                    <a:pt x="90864" y="99700"/>
                  </a:lnTo>
                  <a:lnTo>
                    <a:pt x="96486" y="110559"/>
                  </a:lnTo>
                  <a:lnTo>
                    <a:pt x="100803" y="118488"/>
                  </a:lnTo>
                  <a:lnTo>
                    <a:pt x="102860" y="119669"/>
                  </a:lnTo>
                  <a:lnTo>
                    <a:pt x="102915" y="114908"/>
                  </a:lnTo>
                  <a:lnTo>
                    <a:pt x="101946" y="106084"/>
                  </a:lnTo>
                  <a:lnTo>
                    <a:pt x="101086" y="94874"/>
                  </a:lnTo>
                  <a:lnTo>
                    <a:pt x="100925" y="82365"/>
                  </a:lnTo>
                  <a:lnTo>
                    <a:pt x="101596" y="69330"/>
                  </a:lnTo>
                  <a:lnTo>
                    <a:pt x="103018" y="56400"/>
                  </a:lnTo>
                  <a:lnTo>
                    <a:pt x="105048" y="43884"/>
                  </a:lnTo>
                  <a:lnTo>
                    <a:pt x="107862" y="32167"/>
                  </a:lnTo>
                  <a:lnTo>
                    <a:pt x="111949" y="21811"/>
                  </a:lnTo>
                  <a:lnTo>
                    <a:pt x="117471" y="13002"/>
                  </a:lnTo>
                  <a:lnTo>
                    <a:pt x="124126" y="6085"/>
                  </a:lnTo>
                  <a:lnTo>
                    <a:pt x="131357" y="1710"/>
                  </a:lnTo>
                  <a:lnTo>
                    <a:pt x="138774" y="0"/>
                  </a:lnTo>
                  <a:lnTo>
                    <a:pt x="146193" y="953"/>
                  </a:lnTo>
                  <a:lnTo>
                    <a:pt x="153547" y="4699"/>
                  </a:lnTo>
                  <a:lnTo>
                    <a:pt x="160823" y="11033"/>
                  </a:lnTo>
                  <a:lnTo>
                    <a:pt x="168031" y="19502"/>
                  </a:lnTo>
                  <a:lnTo>
                    <a:pt x="175183" y="29612"/>
                  </a:lnTo>
                  <a:lnTo>
                    <a:pt x="182291" y="40929"/>
                  </a:lnTo>
                  <a:lnTo>
                    <a:pt x="189201" y="53269"/>
                  </a:lnTo>
                  <a:lnTo>
                    <a:pt x="195615" y="66683"/>
                  </a:lnTo>
                  <a:lnTo>
                    <a:pt x="201411" y="81103"/>
                  </a:lnTo>
                  <a:lnTo>
                    <a:pt x="206625" y="96040"/>
                  </a:lnTo>
                  <a:lnTo>
                    <a:pt x="211361" y="110688"/>
                  </a:lnTo>
                  <a:lnTo>
                    <a:pt x="215728" y="124619"/>
                  </a:lnTo>
                  <a:lnTo>
                    <a:pt x="219662" y="137922"/>
                  </a:lnTo>
                  <a:lnTo>
                    <a:pt x="222932" y="151002"/>
                  </a:lnTo>
                  <a:lnTo>
                    <a:pt x="225467" y="164124"/>
                  </a:lnTo>
                  <a:lnTo>
                    <a:pt x="227343" y="176979"/>
                  </a:lnTo>
                  <a:lnTo>
                    <a:pt x="228888" y="190135"/>
                  </a:lnTo>
                  <a:lnTo>
                    <a:pt x="230239" y="205872"/>
                  </a:lnTo>
                  <a:lnTo>
                    <a:pt x="231627" y="22818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7710216" y="2551549"/>
              <a:ext cx="168080" cy="448127"/>
            </a:xfrm>
            <a:custGeom>
              <a:avLst/>
              <a:gdLst/>
              <a:ahLst/>
              <a:cxnLst/>
              <a:rect l="0" t="0" r="0" b="0"/>
              <a:pathLst>
                <a:path w="168080" h="448127">
                  <a:moveTo>
                    <a:pt x="0" y="103606"/>
                  </a:moveTo>
                  <a:lnTo>
                    <a:pt x="66" y="115409"/>
                  </a:lnTo>
                  <a:lnTo>
                    <a:pt x="707" y="127177"/>
                  </a:lnTo>
                  <a:lnTo>
                    <a:pt x="2003" y="140063"/>
                  </a:lnTo>
                  <a:lnTo>
                    <a:pt x="3863" y="153738"/>
                  </a:lnTo>
                  <a:lnTo>
                    <a:pt x="6180" y="167418"/>
                  </a:lnTo>
                  <a:lnTo>
                    <a:pt x="8846" y="180653"/>
                  </a:lnTo>
                  <a:lnTo>
                    <a:pt x="11770" y="193968"/>
                  </a:lnTo>
                  <a:lnTo>
                    <a:pt x="14877" y="208641"/>
                  </a:lnTo>
                  <a:lnTo>
                    <a:pt x="18113" y="225279"/>
                  </a:lnTo>
                  <a:lnTo>
                    <a:pt x="21437" y="243369"/>
                  </a:lnTo>
                  <a:lnTo>
                    <a:pt x="24821" y="261675"/>
                  </a:lnTo>
                  <a:lnTo>
                    <a:pt x="28241" y="279444"/>
                  </a:lnTo>
                  <a:lnTo>
                    <a:pt x="31522" y="296765"/>
                  </a:lnTo>
                  <a:lnTo>
                    <a:pt x="34345" y="314287"/>
                  </a:lnTo>
                  <a:lnTo>
                    <a:pt x="36581" y="332390"/>
                  </a:lnTo>
                  <a:lnTo>
                    <a:pt x="38421" y="350665"/>
                  </a:lnTo>
                  <a:lnTo>
                    <a:pt x="40271" y="368115"/>
                  </a:lnTo>
                  <a:lnTo>
                    <a:pt x="42365" y="384233"/>
                  </a:lnTo>
                  <a:lnTo>
                    <a:pt x="44603" y="399160"/>
                  </a:lnTo>
                  <a:lnTo>
                    <a:pt x="46654" y="413406"/>
                  </a:lnTo>
                  <a:lnTo>
                    <a:pt x="48319" y="427328"/>
                  </a:lnTo>
                  <a:lnTo>
                    <a:pt x="49187" y="439976"/>
                  </a:lnTo>
                  <a:lnTo>
                    <a:pt x="48511" y="447709"/>
                  </a:lnTo>
                  <a:lnTo>
                    <a:pt x="46403" y="448126"/>
                  </a:lnTo>
                  <a:lnTo>
                    <a:pt x="43709" y="442875"/>
                  </a:lnTo>
                  <a:lnTo>
                    <a:pt x="40763" y="433362"/>
                  </a:lnTo>
                  <a:lnTo>
                    <a:pt x="37662" y="420199"/>
                  </a:lnTo>
                  <a:lnTo>
                    <a:pt x="34445" y="403984"/>
                  </a:lnTo>
                  <a:lnTo>
                    <a:pt x="31140" y="385540"/>
                  </a:lnTo>
                  <a:lnTo>
                    <a:pt x="27774" y="365780"/>
                  </a:lnTo>
                  <a:lnTo>
                    <a:pt x="24367" y="345344"/>
                  </a:lnTo>
                  <a:lnTo>
                    <a:pt x="21097" y="324908"/>
                  </a:lnTo>
                  <a:lnTo>
                    <a:pt x="18280" y="305264"/>
                  </a:lnTo>
                  <a:lnTo>
                    <a:pt x="16050" y="286749"/>
                  </a:lnTo>
                  <a:lnTo>
                    <a:pt x="14214" y="269010"/>
                  </a:lnTo>
                  <a:lnTo>
                    <a:pt x="12366" y="251250"/>
                  </a:lnTo>
                  <a:lnTo>
                    <a:pt x="10273" y="232995"/>
                  </a:lnTo>
                  <a:lnTo>
                    <a:pt x="8034" y="214119"/>
                  </a:lnTo>
                  <a:lnTo>
                    <a:pt x="5986" y="194674"/>
                  </a:lnTo>
                  <a:lnTo>
                    <a:pt x="4316" y="174775"/>
                  </a:lnTo>
                  <a:lnTo>
                    <a:pt x="3211" y="154698"/>
                  </a:lnTo>
                  <a:lnTo>
                    <a:pt x="2927" y="134847"/>
                  </a:lnTo>
                  <a:lnTo>
                    <a:pt x="3519" y="115429"/>
                  </a:lnTo>
                  <a:lnTo>
                    <a:pt x="4883" y="96629"/>
                  </a:lnTo>
                  <a:lnTo>
                    <a:pt x="6862" y="78692"/>
                  </a:lnTo>
                  <a:lnTo>
                    <a:pt x="9311" y="61675"/>
                  </a:lnTo>
                  <a:lnTo>
                    <a:pt x="12429" y="45959"/>
                  </a:lnTo>
                  <a:lnTo>
                    <a:pt x="16732" y="32301"/>
                  </a:lnTo>
                  <a:lnTo>
                    <a:pt x="22410" y="20938"/>
                  </a:lnTo>
                  <a:lnTo>
                    <a:pt x="29513" y="11969"/>
                  </a:lnTo>
                  <a:lnTo>
                    <a:pt x="38107" y="5603"/>
                  </a:lnTo>
                  <a:lnTo>
                    <a:pt x="48074" y="1695"/>
                  </a:lnTo>
                  <a:lnTo>
                    <a:pt x="59004" y="0"/>
                  </a:lnTo>
                  <a:lnTo>
                    <a:pt x="70324" y="358"/>
                  </a:lnTo>
                  <a:lnTo>
                    <a:pt x="81673" y="2485"/>
                  </a:lnTo>
                  <a:lnTo>
                    <a:pt x="92901" y="6181"/>
                  </a:lnTo>
                  <a:lnTo>
                    <a:pt x="103972" y="11401"/>
                  </a:lnTo>
                  <a:lnTo>
                    <a:pt x="114893" y="17989"/>
                  </a:lnTo>
                  <a:lnTo>
                    <a:pt x="125361" y="25852"/>
                  </a:lnTo>
                  <a:lnTo>
                    <a:pt x="134793" y="35032"/>
                  </a:lnTo>
                  <a:lnTo>
                    <a:pt x="142953" y="45431"/>
                  </a:lnTo>
                  <a:lnTo>
                    <a:pt x="149924" y="56837"/>
                  </a:lnTo>
                  <a:lnTo>
                    <a:pt x="155924" y="69018"/>
                  </a:lnTo>
                  <a:lnTo>
                    <a:pt x="161170" y="81762"/>
                  </a:lnTo>
                  <a:lnTo>
                    <a:pt x="165372" y="94743"/>
                  </a:lnTo>
                  <a:lnTo>
                    <a:pt x="167765" y="107530"/>
                  </a:lnTo>
                  <a:lnTo>
                    <a:pt x="168079" y="119908"/>
                  </a:lnTo>
                  <a:lnTo>
                    <a:pt x="166493" y="131845"/>
                  </a:lnTo>
                  <a:lnTo>
                    <a:pt x="163370" y="143402"/>
                  </a:lnTo>
                  <a:lnTo>
                    <a:pt x="159079" y="154651"/>
                  </a:lnTo>
                  <a:lnTo>
                    <a:pt x="153776" y="165342"/>
                  </a:lnTo>
                  <a:lnTo>
                    <a:pt x="147402" y="174924"/>
                  </a:lnTo>
                  <a:lnTo>
                    <a:pt x="140002" y="183184"/>
                  </a:lnTo>
                  <a:lnTo>
                    <a:pt x="131578" y="190223"/>
                  </a:lnTo>
                  <a:lnTo>
                    <a:pt x="122014" y="196267"/>
                  </a:lnTo>
                  <a:lnTo>
                    <a:pt x="111354" y="201553"/>
                  </a:lnTo>
                  <a:lnTo>
                    <a:pt x="99771" y="206121"/>
                  </a:lnTo>
                  <a:lnTo>
                    <a:pt x="87472" y="209825"/>
                  </a:lnTo>
                  <a:lnTo>
                    <a:pt x="74656" y="212649"/>
                  </a:lnTo>
                  <a:lnTo>
                    <a:pt x="61892" y="214523"/>
                  </a:lnTo>
                  <a:lnTo>
                    <a:pt x="48749" y="215323"/>
                  </a:lnTo>
                  <a:lnTo>
                    <a:pt x="32958" y="214002"/>
                  </a:lnTo>
                  <a:lnTo>
                    <a:pt x="10529" y="20889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7884117" y="2539341"/>
              <a:ext cx="289353" cy="255163"/>
            </a:xfrm>
            <a:custGeom>
              <a:avLst/>
              <a:gdLst/>
              <a:ahLst/>
              <a:cxnLst/>
              <a:rect l="0" t="0" r="0" b="0"/>
              <a:pathLst>
                <a:path w="289353" h="255163">
                  <a:moveTo>
                    <a:pt x="99839" y="63171"/>
                  </a:moveTo>
                  <a:lnTo>
                    <a:pt x="85371" y="66239"/>
                  </a:lnTo>
                  <a:lnTo>
                    <a:pt x="73380" y="70302"/>
                  </a:lnTo>
                  <a:lnTo>
                    <a:pt x="62777" y="75795"/>
                  </a:lnTo>
                  <a:lnTo>
                    <a:pt x="53328" y="82554"/>
                  </a:lnTo>
                  <a:lnTo>
                    <a:pt x="45100" y="90352"/>
                  </a:lnTo>
                  <a:lnTo>
                    <a:pt x="38029" y="98949"/>
                  </a:lnTo>
                  <a:lnTo>
                    <a:pt x="31763" y="108134"/>
                  </a:lnTo>
                  <a:lnTo>
                    <a:pt x="25775" y="117740"/>
                  </a:lnTo>
                  <a:lnTo>
                    <a:pt x="19750" y="127644"/>
                  </a:lnTo>
                  <a:lnTo>
                    <a:pt x="13886" y="137920"/>
                  </a:lnTo>
                  <a:lnTo>
                    <a:pt x="8781" y="148809"/>
                  </a:lnTo>
                  <a:lnTo>
                    <a:pt x="4723" y="160393"/>
                  </a:lnTo>
                  <a:lnTo>
                    <a:pt x="1847" y="172445"/>
                  </a:lnTo>
                  <a:lnTo>
                    <a:pt x="292" y="184535"/>
                  </a:lnTo>
                  <a:lnTo>
                    <a:pt x="0" y="196403"/>
                  </a:lnTo>
                  <a:lnTo>
                    <a:pt x="1093" y="207813"/>
                  </a:lnTo>
                  <a:lnTo>
                    <a:pt x="3947" y="218475"/>
                  </a:lnTo>
                  <a:lnTo>
                    <a:pt x="8611" y="228302"/>
                  </a:lnTo>
                  <a:lnTo>
                    <a:pt x="15011" y="237053"/>
                  </a:lnTo>
                  <a:lnTo>
                    <a:pt x="23128" y="244260"/>
                  </a:lnTo>
                  <a:lnTo>
                    <a:pt x="32768" y="249803"/>
                  </a:lnTo>
                  <a:lnTo>
                    <a:pt x="43477" y="253543"/>
                  </a:lnTo>
                  <a:lnTo>
                    <a:pt x="54649" y="255162"/>
                  </a:lnTo>
                  <a:lnTo>
                    <a:pt x="65894" y="254696"/>
                  </a:lnTo>
                  <a:lnTo>
                    <a:pt x="76883" y="252452"/>
                  </a:lnTo>
                  <a:lnTo>
                    <a:pt x="87262" y="248820"/>
                  </a:lnTo>
                  <a:lnTo>
                    <a:pt x="96898" y="244152"/>
                  </a:lnTo>
                  <a:lnTo>
                    <a:pt x="105522" y="238410"/>
                  </a:lnTo>
                  <a:lnTo>
                    <a:pt x="112643" y="231201"/>
                  </a:lnTo>
                  <a:lnTo>
                    <a:pt x="118137" y="222425"/>
                  </a:lnTo>
                  <a:lnTo>
                    <a:pt x="122185" y="212261"/>
                  </a:lnTo>
                  <a:lnTo>
                    <a:pt x="125076" y="200989"/>
                  </a:lnTo>
                  <a:lnTo>
                    <a:pt x="127094" y="188891"/>
                  </a:lnTo>
                  <a:lnTo>
                    <a:pt x="128317" y="176361"/>
                  </a:lnTo>
                  <a:lnTo>
                    <a:pt x="128623" y="163883"/>
                  </a:lnTo>
                  <a:lnTo>
                    <a:pt x="128017" y="151718"/>
                  </a:lnTo>
                  <a:lnTo>
                    <a:pt x="126630" y="139923"/>
                  </a:lnTo>
                  <a:lnTo>
                    <a:pt x="124627" y="128463"/>
                  </a:lnTo>
                  <a:lnTo>
                    <a:pt x="122164" y="117275"/>
                  </a:lnTo>
                  <a:lnTo>
                    <a:pt x="119206" y="106455"/>
                  </a:lnTo>
                  <a:lnTo>
                    <a:pt x="115541" y="96254"/>
                  </a:lnTo>
                  <a:lnTo>
                    <a:pt x="111170" y="86789"/>
                  </a:lnTo>
                  <a:lnTo>
                    <a:pt x="108195" y="79046"/>
                  </a:lnTo>
                  <a:lnTo>
                    <a:pt x="108959" y="74892"/>
                  </a:lnTo>
                  <a:lnTo>
                    <a:pt x="112352" y="74827"/>
                  </a:lnTo>
                  <a:lnTo>
                    <a:pt x="117248" y="78068"/>
                  </a:lnTo>
                  <a:lnTo>
                    <a:pt x="122999" y="83670"/>
                  </a:lnTo>
                  <a:lnTo>
                    <a:pt x="129246" y="90892"/>
                  </a:lnTo>
                  <a:lnTo>
                    <a:pt x="135782" y="99207"/>
                  </a:lnTo>
                  <a:lnTo>
                    <a:pt x="142327" y="108256"/>
                  </a:lnTo>
                  <a:lnTo>
                    <a:pt x="148505" y="117796"/>
                  </a:lnTo>
                  <a:lnTo>
                    <a:pt x="154152" y="127665"/>
                  </a:lnTo>
                  <a:lnTo>
                    <a:pt x="159438" y="137753"/>
                  </a:lnTo>
                  <a:lnTo>
                    <a:pt x="164756" y="147987"/>
                  </a:lnTo>
                  <a:lnTo>
                    <a:pt x="170333" y="158320"/>
                  </a:lnTo>
                  <a:lnTo>
                    <a:pt x="176063" y="168718"/>
                  </a:lnTo>
                  <a:lnTo>
                    <a:pt x="181611" y="179159"/>
                  </a:lnTo>
                  <a:lnTo>
                    <a:pt x="186788" y="189630"/>
                  </a:lnTo>
                  <a:lnTo>
                    <a:pt x="191571" y="200119"/>
                  </a:lnTo>
                  <a:lnTo>
                    <a:pt x="196009" y="210622"/>
                  </a:lnTo>
                  <a:lnTo>
                    <a:pt x="200141" y="221106"/>
                  </a:lnTo>
                  <a:lnTo>
                    <a:pt x="202725" y="230590"/>
                  </a:lnTo>
                  <a:lnTo>
                    <a:pt x="202342" y="236750"/>
                  </a:lnTo>
                  <a:lnTo>
                    <a:pt x="199734" y="238341"/>
                  </a:lnTo>
                  <a:lnTo>
                    <a:pt x="195668" y="236090"/>
                  </a:lnTo>
                  <a:lnTo>
                    <a:pt x="190794" y="230936"/>
                  </a:lnTo>
                  <a:lnTo>
                    <a:pt x="185743" y="223454"/>
                  </a:lnTo>
                  <a:lnTo>
                    <a:pt x="180861" y="214134"/>
                  </a:lnTo>
                  <a:lnTo>
                    <a:pt x="176258" y="203587"/>
                  </a:lnTo>
                  <a:lnTo>
                    <a:pt x="171930" y="192498"/>
                  </a:lnTo>
                  <a:lnTo>
                    <a:pt x="167831" y="181291"/>
                  </a:lnTo>
                  <a:lnTo>
                    <a:pt x="163905" y="170151"/>
                  </a:lnTo>
                  <a:lnTo>
                    <a:pt x="160109" y="159136"/>
                  </a:lnTo>
                  <a:lnTo>
                    <a:pt x="156411" y="148234"/>
                  </a:lnTo>
                  <a:lnTo>
                    <a:pt x="153112" y="137098"/>
                  </a:lnTo>
                  <a:lnTo>
                    <a:pt x="150808" y="125088"/>
                  </a:lnTo>
                  <a:lnTo>
                    <a:pt x="149754" y="111944"/>
                  </a:lnTo>
                  <a:lnTo>
                    <a:pt x="150200" y="98368"/>
                  </a:lnTo>
                  <a:lnTo>
                    <a:pt x="152552" y="85780"/>
                  </a:lnTo>
                  <a:lnTo>
                    <a:pt x="156844" y="74912"/>
                  </a:lnTo>
                  <a:lnTo>
                    <a:pt x="162809" y="65822"/>
                  </a:lnTo>
                  <a:lnTo>
                    <a:pt x="170093" y="58252"/>
                  </a:lnTo>
                  <a:lnTo>
                    <a:pt x="178358" y="51868"/>
                  </a:lnTo>
                  <a:lnTo>
                    <a:pt x="187328" y="46358"/>
                  </a:lnTo>
                  <a:lnTo>
                    <a:pt x="196793" y="41474"/>
                  </a:lnTo>
                  <a:lnTo>
                    <a:pt x="206600" y="37027"/>
                  </a:lnTo>
                  <a:lnTo>
                    <a:pt x="216642" y="32884"/>
                  </a:lnTo>
                  <a:lnTo>
                    <a:pt x="226845" y="28946"/>
                  </a:lnTo>
                  <a:lnTo>
                    <a:pt x="237144" y="25149"/>
                  </a:lnTo>
                  <a:lnTo>
                    <a:pt x="247245" y="21405"/>
                  </a:lnTo>
                  <a:lnTo>
                    <a:pt x="257706" y="17129"/>
                  </a:lnTo>
                  <a:lnTo>
                    <a:pt x="270565" y="10824"/>
                  </a:lnTo>
                  <a:lnTo>
                    <a:pt x="289352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8226111" y="2381414"/>
              <a:ext cx="10530" cy="389555"/>
            </a:xfrm>
            <a:custGeom>
              <a:avLst/>
              <a:gdLst/>
              <a:ahLst/>
              <a:cxnLst/>
              <a:rect l="0" t="0" r="0" b="0"/>
              <a:pathLst>
                <a:path w="10530" h="389555">
                  <a:moveTo>
                    <a:pt x="10529" y="0"/>
                  </a:moveTo>
                  <a:lnTo>
                    <a:pt x="7662" y="11802"/>
                  </a:lnTo>
                  <a:lnTo>
                    <a:pt x="5520" y="23571"/>
                  </a:lnTo>
                  <a:lnTo>
                    <a:pt x="3917" y="36475"/>
                  </a:lnTo>
                  <a:lnTo>
                    <a:pt x="2737" y="50842"/>
                  </a:lnTo>
                  <a:lnTo>
                    <a:pt x="1888" y="67115"/>
                  </a:lnTo>
                  <a:lnTo>
                    <a:pt x="1291" y="85344"/>
                  </a:lnTo>
                  <a:lnTo>
                    <a:pt x="876" y="105271"/>
                  </a:lnTo>
                  <a:lnTo>
                    <a:pt x="593" y="126536"/>
                  </a:lnTo>
                  <a:lnTo>
                    <a:pt x="399" y="148794"/>
                  </a:lnTo>
                  <a:lnTo>
                    <a:pt x="268" y="171600"/>
                  </a:lnTo>
                  <a:lnTo>
                    <a:pt x="180" y="194436"/>
                  </a:lnTo>
                  <a:lnTo>
                    <a:pt x="120" y="217010"/>
                  </a:lnTo>
                  <a:lnTo>
                    <a:pt x="82" y="239083"/>
                  </a:lnTo>
                  <a:lnTo>
                    <a:pt x="54" y="260371"/>
                  </a:lnTo>
                  <a:lnTo>
                    <a:pt x="36" y="280795"/>
                  </a:lnTo>
                  <a:lnTo>
                    <a:pt x="24" y="300275"/>
                  </a:lnTo>
                  <a:lnTo>
                    <a:pt x="15" y="320855"/>
                  </a:lnTo>
                  <a:lnTo>
                    <a:pt x="7" y="347699"/>
                  </a:lnTo>
                  <a:lnTo>
                    <a:pt x="0" y="3895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8047127" y="2486699"/>
              <a:ext cx="273742" cy="10529"/>
            </a:xfrm>
            <a:custGeom>
              <a:avLst/>
              <a:gdLst/>
              <a:ahLst/>
              <a:cxnLst/>
              <a:rect l="0" t="0" r="0" b="0"/>
              <a:pathLst>
                <a:path w="273742" h="10529">
                  <a:moveTo>
                    <a:pt x="273741" y="10528"/>
                  </a:moveTo>
                  <a:lnTo>
                    <a:pt x="259072" y="10528"/>
                  </a:lnTo>
                  <a:lnTo>
                    <a:pt x="245161" y="10528"/>
                  </a:lnTo>
                  <a:lnTo>
                    <a:pt x="230662" y="10524"/>
                  </a:lnTo>
                  <a:lnTo>
                    <a:pt x="215460" y="10351"/>
                  </a:lnTo>
                  <a:lnTo>
                    <a:pt x="199636" y="9703"/>
                  </a:lnTo>
                  <a:lnTo>
                    <a:pt x="183312" y="8454"/>
                  </a:lnTo>
                  <a:lnTo>
                    <a:pt x="166449" y="6801"/>
                  </a:lnTo>
                  <a:lnTo>
                    <a:pt x="148844" y="5153"/>
                  </a:lnTo>
                  <a:lnTo>
                    <a:pt x="130456" y="3750"/>
                  </a:lnTo>
                  <a:lnTo>
                    <a:pt x="111703" y="2657"/>
                  </a:lnTo>
                  <a:lnTo>
                    <a:pt x="93340" y="1849"/>
                  </a:lnTo>
                  <a:lnTo>
                    <a:pt x="75781" y="1271"/>
                  </a:lnTo>
                  <a:lnTo>
                    <a:pt x="59485" y="866"/>
                  </a:lnTo>
                  <a:lnTo>
                    <a:pt x="43422" y="542"/>
                  </a:lnTo>
                  <a:lnTo>
                    <a:pt x="25071" y="26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8314263" y="2598696"/>
              <a:ext cx="175063" cy="155895"/>
            </a:xfrm>
            <a:custGeom>
              <a:avLst/>
              <a:gdLst/>
              <a:ahLst/>
              <a:cxnLst/>
              <a:rect l="0" t="0" r="0" b="0"/>
              <a:pathLst>
                <a:path w="175063" h="155895">
                  <a:moveTo>
                    <a:pt x="80306" y="88045"/>
                  </a:moveTo>
                  <a:lnTo>
                    <a:pt x="80238" y="73510"/>
                  </a:lnTo>
                  <a:lnTo>
                    <a:pt x="79598" y="60879"/>
                  </a:lnTo>
                  <a:lnTo>
                    <a:pt x="78296" y="48979"/>
                  </a:lnTo>
                  <a:lnTo>
                    <a:pt x="76264" y="37670"/>
                  </a:lnTo>
                  <a:lnTo>
                    <a:pt x="73299" y="27126"/>
                  </a:lnTo>
                  <a:lnTo>
                    <a:pt x="69375" y="17411"/>
                  </a:lnTo>
                  <a:lnTo>
                    <a:pt x="64453" y="9085"/>
                  </a:lnTo>
                  <a:lnTo>
                    <a:pt x="58402" y="3232"/>
                  </a:lnTo>
                  <a:lnTo>
                    <a:pt x="51265" y="233"/>
                  </a:lnTo>
                  <a:lnTo>
                    <a:pt x="43544" y="0"/>
                  </a:lnTo>
                  <a:lnTo>
                    <a:pt x="36055" y="2345"/>
                  </a:lnTo>
                  <a:lnTo>
                    <a:pt x="29247" y="6888"/>
                  </a:lnTo>
                  <a:lnTo>
                    <a:pt x="23203" y="13325"/>
                  </a:lnTo>
                  <a:lnTo>
                    <a:pt x="17836" y="21524"/>
                  </a:lnTo>
                  <a:lnTo>
                    <a:pt x="13008" y="31258"/>
                  </a:lnTo>
                  <a:lnTo>
                    <a:pt x="8749" y="42383"/>
                  </a:lnTo>
                  <a:lnTo>
                    <a:pt x="5253" y="54906"/>
                  </a:lnTo>
                  <a:lnTo>
                    <a:pt x="2568" y="68693"/>
                  </a:lnTo>
                  <a:lnTo>
                    <a:pt x="762" y="83188"/>
                  </a:lnTo>
                  <a:lnTo>
                    <a:pt x="0" y="97531"/>
                  </a:lnTo>
                  <a:lnTo>
                    <a:pt x="274" y="111240"/>
                  </a:lnTo>
                  <a:lnTo>
                    <a:pt x="1765" y="123883"/>
                  </a:lnTo>
                  <a:lnTo>
                    <a:pt x="4892" y="134924"/>
                  </a:lnTo>
                  <a:lnTo>
                    <a:pt x="9739" y="144217"/>
                  </a:lnTo>
                  <a:lnTo>
                    <a:pt x="16096" y="151304"/>
                  </a:lnTo>
                  <a:lnTo>
                    <a:pt x="23650" y="155267"/>
                  </a:lnTo>
                  <a:lnTo>
                    <a:pt x="32091" y="155894"/>
                  </a:lnTo>
                  <a:lnTo>
                    <a:pt x="40840" y="153572"/>
                  </a:lnTo>
                  <a:lnTo>
                    <a:pt x="49093" y="148899"/>
                  </a:lnTo>
                  <a:lnTo>
                    <a:pt x="56451" y="142462"/>
                  </a:lnTo>
                  <a:lnTo>
                    <a:pt x="62881" y="134585"/>
                  </a:lnTo>
                  <a:lnTo>
                    <a:pt x="68515" y="125338"/>
                  </a:lnTo>
                  <a:lnTo>
                    <a:pt x="73525" y="114866"/>
                  </a:lnTo>
                  <a:lnTo>
                    <a:pt x="77907" y="103396"/>
                  </a:lnTo>
                  <a:lnTo>
                    <a:pt x="81487" y="91166"/>
                  </a:lnTo>
                  <a:lnTo>
                    <a:pt x="84242" y="78476"/>
                  </a:lnTo>
                  <a:lnTo>
                    <a:pt x="86590" y="68825"/>
                  </a:lnTo>
                  <a:lnTo>
                    <a:pt x="88971" y="66179"/>
                  </a:lnTo>
                  <a:lnTo>
                    <a:pt x="91358" y="68800"/>
                  </a:lnTo>
                  <a:lnTo>
                    <a:pt x="94017" y="74441"/>
                  </a:lnTo>
                  <a:lnTo>
                    <a:pt x="97337" y="81476"/>
                  </a:lnTo>
                  <a:lnTo>
                    <a:pt x="101464" y="89001"/>
                  </a:lnTo>
                  <a:lnTo>
                    <a:pt x="106503" y="96444"/>
                  </a:lnTo>
                  <a:lnTo>
                    <a:pt x="112624" y="103341"/>
                  </a:lnTo>
                  <a:lnTo>
                    <a:pt x="119806" y="109511"/>
                  </a:lnTo>
                  <a:lnTo>
                    <a:pt x="127817" y="114653"/>
                  </a:lnTo>
                  <a:lnTo>
                    <a:pt x="137300" y="118629"/>
                  </a:lnTo>
                  <a:lnTo>
                    <a:pt x="151323" y="120667"/>
                  </a:lnTo>
                  <a:lnTo>
                    <a:pt x="175062" y="11963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8500871" y="2559165"/>
              <a:ext cx="127846" cy="232862"/>
            </a:xfrm>
            <a:custGeom>
              <a:avLst/>
              <a:gdLst/>
              <a:ahLst/>
              <a:cxnLst/>
              <a:rect l="0" t="0" r="0" b="0"/>
              <a:pathLst>
                <a:path w="127846" h="232862">
                  <a:moveTo>
                    <a:pt x="9511" y="11762"/>
                  </a:moveTo>
                  <a:lnTo>
                    <a:pt x="6644" y="20631"/>
                  </a:lnTo>
                  <a:lnTo>
                    <a:pt x="4502" y="29618"/>
                  </a:lnTo>
                  <a:lnTo>
                    <a:pt x="2899" y="39617"/>
                  </a:lnTo>
                  <a:lnTo>
                    <a:pt x="1719" y="50771"/>
                  </a:lnTo>
                  <a:lnTo>
                    <a:pt x="870" y="63230"/>
                  </a:lnTo>
                  <a:lnTo>
                    <a:pt x="277" y="76933"/>
                  </a:lnTo>
                  <a:lnTo>
                    <a:pt x="36" y="91350"/>
                  </a:lnTo>
                  <a:lnTo>
                    <a:pt x="400" y="105632"/>
                  </a:lnTo>
                  <a:lnTo>
                    <a:pt x="1456" y="119307"/>
                  </a:lnTo>
                  <a:lnTo>
                    <a:pt x="2978" y="132436"/>
                  </a:lnTo>
                  <a:lnTo>
                    <a:pt x="4537" y="145398"/>
                  </a:lnTo>
                  <a:lnTo>
                    <a:pt x="5878" y="158347"/>
                  </a:lnTo>
                  <a:lnTo>
                    <a:pt x="6852" y="167700"/>
                  </a:lnTo>
                  <a:lnTo>
                    <a:pt x="7161" y="169002"/>
                  </a:lnTo>
                  <a:lnTo>
                    <a:pt x="6546" y="163821"/>
                  </a:lnTo>
                  <a:lnTo>
                    <a:pt x="5268" y="154492"/>
                  </a:lnTo>
                  <a:lnTo>
                    <a:pt x="3833" y="142840"/>
                  </a:lnTo>
                  <a:lnTo>
                    <a:pt x="2553" y="129983"/>
                  </a:lnTo>
                  <a:lnTo>
                    <a:pt x="1530" y="116521"/>
                  </a:lnTo>
                  <a:lnTo>
                    <a:pt x="765" y="102762"/>
                  </a:lnTo>
                  <a:lnTo>
                    <a:pt x="216" y="88862"/>
                  </a:lnTo>
                  <a:lnTo>
                    <a:pt x="0" y="75060"/>
                  </a:lnTo>
                  <a:lnTo>
                    <a:pt x="379" y="61700"/>
                  </a:lnTo>
                  <a:lnTo>
                    <a:pt x="1451" y="48933"/>
                  </a:lnTo>
                  <a:lnTo>
                    <a:pt x="3323" y="36899"/>
                  </a:lnTo>
                  <a:lnTo>
                    <a:pt x="6183" y="25808"/>
                  </a:lnTo>
                  <a:lnTo>
                    <a:pt x="10035" y="15703"/>
                  </a:lnTo>
                  <a:lnTo>
                    <a:pt x="14740" y="7273"/>
                  </a:lnTo>
                  <a:lnTo>
                    <a:pt x="20115" y="1878"/>
                  </a:lnTo>
                  <a:lnTo>
                    <a:pt x="25992" y="0"/>
                  </a:lnTo>
                  <a:lnTo>
                    <a:pt x="32395" y="1504"/>
                  </a:lnTo>
                  <a:lnTo>
                    <a:pt x="39525" y="6085"/>
                  </a:lnTo>
                  <a:lnTo>
                    <a:pt x="47423" y="13235"/>
                  </a:lnTo>
                  <a:lnTo>
                    <a:pt x="55675" y="22218"/>
                  </a:lnTo>
                  <a:lnTo>
                    <a:pt x="63528" y="32206"/>
                  </a:lnTo>
                  <a:lnTo>
                    <a:pt x="70586" y="42660"/>
                  </a:lnTo>
                  <a:lnTo>
                    <a:pt x="76799" y="53622"/>
                  </a:lnTo>
                  <a:lnTo>
                    <a:pt x="82279" y="65579"/>
                  </a:lnTo>
                  <a:lnTo>
                    <a:pt x="87186" y="78728"/>
                  </a:lnTo>
                  <a:lnTo>
                    <a:pt x="91669" y="92663"/>
                  </a:lnTo>
                  <a:lnTo>
                    <a:pt x="95850" y="106563"/>
                  </a:lnTo>
                  <a:lnTo>
                    <a:pt x="99816" y="119952"/>
                  </a:lnTo>
                  <a:lnTo>
                    <a:pt x="103634" y="132705"/>
                  </a:lnTo>
                  <a:lnTo>
                    <a:pt x="107353" y="144877"/>
                  </a:lnTo>
                  <a:lnTo>
                    <a:pt x="111002" y="156579"/>
                  </a:lnTo>
                  <a:lnTo>
                    <a:pt x="114606" y="167931"/>
                  </a:lnTo>
                  <a:lnTo>
                    <a:pt x="118178" y="179026"/>
                  </a:lnTo>
                  <a:lnTo>
                    <a:pt x="121721" y="189929"/>
                  </a:lnTo>
                  <a:lnTo>
                    <a:pt x="124897" y="200240"/>
                  </a:lnTo>
                  <a:lnTo>
                    <a:pt x="127242" y="210121"/>
                  </a:lnTo>
                  <a:lnTo>
                    <a:pt x="127845" y="220444"/>
                  </a:lnTo>
                  <a:lnTo>
                    <a:pt x="125324" y="23286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8668309" y="2255072"/>
              <a:ext cx="31587" cy="505369"/>
            </a:xfrm>
            <a:custGeom>
              <a:avLst/>
              <a:gdLst/>
              <a:ahLst/>
              <a:cxnLst/>
              <a:rect l="0" t="0" r="0" b="0"/>
              <a:pathLst>
                <a:path w="31587" h="505369">
                  <a:moveTo>
                    <a:pt x="0" y="0"/>
                  </a:moveTo>
                  <a:lnTo>
                    <a:pt x="68" y="11802"/>
                  </a:lnTo>
                  <a:lnTo>
                    <a:pt x="708" y="23571"/>
                  </a:lnTo>
                  <a:lnTo>
                    <a:pt x="1999" y="36461"/>
                  </a:lnTo>
                  <a:lnTo>
                    <a:pt x="3687" y="50309"/>
                  </a:lnTo>
                  <a:lnTo>
                    <a:pt x="5355" y="64638"/>
                  </a:lnTo>
                  <a:lnTo>
                    <a:pt x="6768" y="79107"/>
                  </a:lnTo>
                  <a:lnTo>
                    <a:pt x="7867" y="93557"/>
                  </a:lnTo>
                  <a:lnTo>
                    <a:pt x="8678" y="107933"/>
                  </a:lnTo>
                  <a:lnTo>
                    <a:pt x="9255" y="122228"/>
                  </a:lnTo>
                  <a:lnTo>
                    <a:pt x="9662" y="136452"/>
                  </a:lnTo>
                  <a:lnTo>
                    <a:pt x="9941" y="150622"/>
                  </a:lnTo>
                  <a:lnTo>
                    <a:pt x="10132" y="164752"/>
                  </a:lnTo>
                  <a:lnTo>
                    <a:pt x="10262" y="178853"/>
                  </a:lnTo>
                  <a:lnTo>
                    <a:pt x="10349" y="192934"/>
                  </a:lnTo>
                  <a:lnTo>
                    <a:pt x="10409" y="207001"/>
                  </a:lnTo>
                  <a:lnTo>
                    <a:pt x="10448" y="221059"/>
                  </a:lnTo>
                  <a:lnTo>
                    <a:pt x="10475" y="235110"/>
                  </a:lnTo>
                  <a:lnTo>
                    <a:pt x="10493" y="249157"/>
                  </a:lnTo>
                  <a:lnTo>
                    <a:pt x="10505" y="263201"/>
                  </a:lnTo>
                  <a:lnTo>
                    <a:pt x="10513" y="277243"/>
                  </a:lnTo>
                  <a:lnTo>
                    <a:pt x="10523" y="291283"/>
                  </a:lnTo>
                  <a:lnTo>
                    <a:pt x="10700" y="305323"/>
                  </a:lnTo>
                  <a:lnTo>
                    <a:pt x="11350" y="319362"/>
                  </a:lnTo>
                  <a:lnTo>
                    <a:pt x="12599" y="333410"/>
                  </a:lnTo>
                  <a:lnTo>
                    <a:pt x="14254" y="347794"/>
                  </a:lnTo>
                  <a:lnTo>
                    <a:pt x="15902" y="363129"/>
                  </a:lnTo>
                  <a:lnTo>
                    <a:pt x="17311" y="379665"/>
                  </a:lnTo>
                  <a:lnTo>
                    <a:pt x="18577" y="397008"/>
                  </a:lnTo>
                  <a:lnTo>
                    <a:pt x="20034" y="414343"/>
                  </a:lnTo>
                  <a:lnTo>
                    <a:pt x="21860" y="431172"/>
                  </a:lnTo>
                  <a:lnTo>
                    <a:pt x="23927" y="446961"/>
                  </a:lnTo>
                  <a:lnTo>
                    <a:pt x="26078" y="462618"/>
                  </a:lnTo>
                  <a:lnTo>
                    <a:pt x="28505" y="480630"/>
                  </a:lnTo>
                  <a:lnTo>
                    <a:pt x="31586" y="50536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8478795" y="2423528"/>
              <a:ext cx="336913" cy="42115"/>
            </a:xfrm>
            <a:custGeom>
              <a:avLst/>
              <a:gdLst/>
              <a:ahLst/>
              <a:cxnLst/>
              <a:rect l="0" t="0" r="0" b="0"/>
              <a:pathLst>
                <a:path w="336913" h="42115">
                  <a:moveTo>
                    <a:pt x="336912" y="0"/>
                  </a:moveTo>
                  <a:lnTo>
                    <a:pt x="325109" y="67"/>
                  </a:lnTo>
                  <a:lnTo>
                    <a:pt x="313341" y="707"/>
                  </a:lnTo>
                  <a:lnTo>
                    <a:pt x="300455" y="2004"/>
                  </a:lnTo>
                  <a:lnTo>
                    <a:pt x="286780" y="3864"/>
                  </a:lnTo>
                  <a:lnTo>
                    <a:pt x="273100" y="6180"/>
                  </a:lnTo>
                  <a:lnTo>
                    <a:pt x="259866" y="8846"/>
                  </a:lnTo>
                  <a:lnTo>
                    <a:pt x="246549" y="11770"/>
                  </a:lnTo>
                  <a:lnTo>
                    <a:pt x="231877" y="14877"/>
                  </a:lnTo>
                  <a:lnTo>
                    <a:pt x="215239" y="18108"/>
                  </a:lnTo>
                  <a:lnTo>
                    <a:pt x="197149" y="21259"/>
                  </a:lnTo>
                  <a:lnTo>
                    <a:pt x="178842" y="23996"/>
                  </a:lnTo>
                  <a:lnTo>
                    <a:pt x="161083" y="26168"/>
                  </a:lnTo>
                  <a:lnTo>
                    <a:pt x="144108" y="27795"/>
                  </a:lnTo>
                  <a:lnTo>
                    <a:pt x="127884" y="28970"/>
                  </a:lnTo>
                  <a:lnTo>
                    <a:pt x="112268" y="29803"/>
                  </a:lnTo>
                  <a:lnTo>
                    <a:pt x="96953" y="30550"/>
                  </a:lnTo>
                  <a:lnTo>
                    <a:pt x="81502" y="31592"/>
                  </a:lnTo>
                  <a:lnTo>
                    <a:pt x="65710" y="33109"/>
                  </a:lnTo>
                  <a:lnTo>
                    <a:pt x="50297" y="34952"/>
                  </a:lnTo>
                  <a:lnTo>
                    <a:pt x="35292" y="36920"/>
                  </a:lnTo>
                  <a:lnTo>
                    <a:pt x="19371" y="39191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9016802" y="2613041"/>
              <a:ext cx="9476" cy="178985"/>
            </a:xfrm>
            <a:custGeom>
              <a:avLst/>
              <a:gdLst/>
              <a:ahLst/>
              <a:cxnLst/>
              <a:rect l="0" t="0" r="0" b="0"/>
              <a:pathLst>
                <a:path w="9476" h="178985">
                  <a:moveTo>
                    <a:pt x="9475" y="0"/>
                  </a:moveTo>
                  <a:lnTo>
                    <a:pt x="6610" y="9003"/>
                  </a:lnTo>
                  <a:lnTo>
                    <a:pt x="4466" y="19270"/>
                  </a:lnTo>
                  <a:lnTo>
                    <a:pt x="2864" y="31849"/>
                  </a:lnTo>
                  <a:lnTo>
                    <a:pt x="1683" y="46203"/>
                  </a:lnTo>
                  <a:lnTo>
                    <a:pt x="835" y="61351"/>
                  </a:lnTo>
                  <a:lnTo>
                    <a:pt x="242" y="76632"/>
                  </a:lnTo>
                  <a:lnTo>
                    <a:pt x="0" y="91593"/>
                  </a:lnTo>
                  <a:lnTo>
                    <a:pt x="365" y="105846"/>
                  </a:lnTo>
                  <a:lnTo>
                    <a:pt x="1419" y="119265"/>
                  </a:lnTo>
                  <a:lnTo>
                    <a:pt x="2949" y="131662"/>
                  </a:lnTo>
                  <a:lnTo>
                    <a:pt x="4674" y="144011"/>
                  </a:lnTo>
                  <a:lnTo>
                    <a:pt x="6744" y="158513"/>
                  </a:lnTo>
                  <a:lnTo>
                    <a:pt x="9475" y="1789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9026278" y="248669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9113897" y="2589211"/>
              <a:ext cx="144008" cy="181759"/>
            </a:xfrm>
            <a:custGeom>
              <a:avLst/>
              <a:gdLst/>
              <a:ahLst/>
              <a:cxnLst/>
              <a:rect l="0" t="0" r="0" b="0"/>
              <a:pathLst>
                <a:path w="144008" h="181759">
                  <a:moveTo>
                    <a:pt x="28194" y="87001"/>
                  </a:moveTo>
                  <a:lnTo>
                    <a:pt x="25327" y="98803"/>
                  </a:lnTo>
                  <a:lnTo>
                    <a:pt x="23185" y="110572"/>
                  </a:lnTo>
                  <a:lnTo>
                    <a:pt x="21587" y="123458"/>
                  </a:lnTo>
                  <a:lnTo>
                    <a:pt x="20579" y="137133"/>
                  </a:lnTo>
                  <a:lnTo>
                    <a:pt x="20379" y="150813"/>
                  </a:lnTo>
                  <a:lnTo>
                    <a:pt x="21005" y="163951"/>
                  </a:lnTo>
                  <a:lnTo>
                    <a:pt x="21340" y="173682"/>
                  </a:lnTo>
                  <a:lnTo>
                    <a:pt x="20206" y="176301"/>
                  </a:lnTo>
                  <a:lnTo>
                    <a:pt x="18170" y="172476"/>
                  </a:lnTo>
                  <a:lnTo>
                    <a:pt x="15634" y="164199"/>
                  </a:lnTo>
                  <a:lnTo>
                    <a:pt x="12783" y="153300"/>
                  </a:lnTo>
                  <a:lnTo>
                    <a:pt x="9726" y="140964"/>
                  </a:lnTo>
                  <a:lnTo>
                    <a:pt x="6693" y="127858"/>
                  </a:lnTo>
                  <a:lnTo>
                    <a:pt x="4036" y="114339"/>
                  </a:lnTo>
                  <a:lnTo>
                    <a:pt x="1922" y="100596"/>
                  </a:lnTo>
                  <a:lnTo>
                    <a:pt x="503" y="86730"/>
                  </a:lnTo>
                  <a:lnTo>
                    <a:pt x="0" y="72794"/>
                  </a:lnTo>
                  <a:lnTo>
                    <a:pt x="446" y="58828"/>
                  </a:lnTo>
                  <a:lnTo>
                    <a:pt x="1882" y="45174"/>
                  </a:lnTo>
                  <a:lnTo>
                    <a:pt x="4441" y="32457"/>
                  </a:lnTo>
                  <a:lnTo>
                    <a:pt x="8091" y="20959"/>
                  </a:lnTo>
                  <a:lnTo>
                    <a:pt x="12831" y="11273"/>
                  </a:lnTo>
                  <a:lnTo>
                    <a:pt x="18760" y="4428"/>
                  </a:lnTo>
                  <a:lnTo>
                    <a:pt x="25821" y="723"/>
                  </a:lnTo>
                  <a:lnTo>
                    <a:pt x="33834" y="0"/>
                  </a:lnTo>
                  <a:lnTo>
                    <a:pt x="42583" y="2007"/>
                  </a:lnTo>
                  <a:lnTo>
                    <a:pt x="51870" y="6320"/>
                  </a:lnTo>
                  <a:lnTo>
                    <a:pt x="61376" y="12601"/>
                  </a:lnTo>
                  <a:lnTo>
                    <a:pt x="70676" y="20695"/>
                  </a:lnTo>
                  <a:lnTo>
                    <a:pt x="79559" y="30353"/>
                  </a:lnTo>
                  <a:lnTo>
                    <a:pt x="87998" y="41258"/>
                  </a:lnTo>
                  <a:lnTo>
                    <a:pt x="96052" y="53101"/>
                  </a:lnTo>
                  <a:lnTo>
                    <a:pt x="103802" y="65618"/>
                  </a:lnTo>
                  <a:lnTo>
                    <a:pt x="111159" y="78446"/>
                  </a:lnTo>
                  <a:lnTo>
                    <a:pt x="117880" y="91131"/>
                  </a:lnTo>
                  <a:lnTo>
                    <a:pt x="123881" y="103440"/>
                  </a:lnTo>
                  <a:lnTo>
                    <a:pt x="129081" y="115458"/>
                  </a:lnTo>
                  <a:lnTo>
                    <a:pt x="133831" y="128985"/>
                  </a:lnTo>
                  <a:lnTo>
                    <a:pt x="138549" y="148560"/>
                  </a:lnTo>
                  <a:lnTo>
                    <a:pt x="144007" y="18175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9261423" y="2287471"/>
              <a:ext cx="154411" cy="494027"/>
            </a:xfrm>
            <a:custGeom>
              <a:avLst/>
              <a:gdLst/>
              <a:ahLst/>
              <a:cxnLst/>
              <a:rect l="0" t="0" r="0" b="0"/>
              <a:pathLst>
                <a:path w="154411" h="494027">
                  <a:moveTo>
                    <a:pt x="91238" y="494026"/>
                  </a:moveTo>
                  <a:lnTo>
                    <a:pt x="94038" y="482291"/>
                  </a:lnTo>
                  <a:lnTo>
                    <a:pt x="95540" y="471162"/>
                  </a:lnTo>
                  <a:lnTo>
                    <a:pt x="95846" y="459555"/>
                  </a:lnTo>
                  <a:lnTo>
                    <a:pt x="95168" y="447048"/>
                  </a:lnTo>
                  <a:lnTo>
                    <a:pt x="93699" y="433091"/>
                  </a:lnTo>
                  <a:lnTo>
                    <a:pt x="91631" y="417542"/>
                  </a:lnTo>
                  <a:lnTo>
                    <a:pt x="89121" y="401058"/>
                  </a:lnTo>
                  <a:lnTo>
                    <a:pt x="86297" y="384844"/>
                  </a:lnTo>
                  <a:lnTo>
                    <a:pt x="83256" y="369572"/>
                  </a:lnTo>
                  <a:lnTo>
                    <a:pt x="80064" y="355220"/>
                  </a:lnTo>
                  <a:lnTo>
                    <a:pt x="76766" y="341363"/>
                  </a:lnTo>
                  <a:lnTo>
                    <a:pt x="73401" y="327675"/>
                  </a:lnTo>
                  <a:lnTo>
                    <a:pt x="69988" y="314160"/>
                  </a:lnTo>
                  <a:lnTo>
                    <a:pt x="66543" y="301064"/>
                  </a:lnTo>
                  <a:lnTo>
                    <a:pt x="63076" y="288505"/>
                  </a:lnTo>
                  <a:lnTo>
                    <a:pt x="59596" y="276458"/>
                  </a:lnTo>
                  <a:lnTo>
                    <a:pt x="56105" y="264834"/>
                  </a:lnTo>
                  <a:lnTo>
                    <a:pt x="52608" y="253534"/>
                  </a:lnTo>
                  <a:lnTo>
                    <a:pt x="49107" y="242471"/>
                  </a:lnTo>
                  <a:lnTo>
                    <a:pt x="45604" y="231576"/>
                  </a:lnTo>
                  <a:lnTo>
                    <a:pt x="42099" y="220798"/>
                  </a:lnTo>
                  <a:lnTo>
                    <a:pt x="38591" y="210101"/>
                  </a:lnTo>
                  <a:lnTo>
                    <a:pt x="35083" y="199459"/>
                  </a:lnTo>
                  <a:lnTo>
                    <a:pt x="31574" y="188854"/>
                  </a:lnTo>
                  <a:lnTo>
                    <a:pt x="28066" y="178274"/>
                  </a:lnTo>
                  <a:lnTo>
                    <a:pt x="24557" y="167712"/>
                  </a:lnTo>
                  <a:lnTo>
                    <a:pt x="21048" y="157160"/>
                  </a:lnTo>
                  <a:lnTo>
                    <a:pt x="17539" y="146616"/>
                  </a:lnTo>
                  <a:lnTo>
                    <a:pt x="14030" y="136077"/>
                  </a:lnTo>
                  <a:lnTo>
                    <a:pt x="10525" y="125538"/>
                  </a:lnTo>
                  <a:lnTo>
                    <a:pt x="7188" y="114832"/>
                  </a:lnTo>
                  <a:lnTo>
                    <a:pt x="4327" y="103652"/>
                  </a:lnTo>
                  <a:lnTo>
                    <a:pt x="2075" y="91868"/>
                  </a:lnTo>
                  <a:lnTo>
                    <a:pt x="564" y="79513"/>
                  </a:lnTo>
                  <a:lnTo>
                    <a:pt x="0" y="66687"/>
                  </a:lnTo>
                  <a:lnTo>
                    <a:pt x="407" y="53516"/>
                  </a:lnTo>
                  <a:lnTo>
                    <a:pt x="1989" y="40587"/>
                  </a:lnTo>
                  <a:lnTo>
                    <a:pt x="5177" y="28899"/>
                  </a:lnTo>
                  <a:lnTo>
                    <a:pt x="10073" y="18904"/>
                  </a:lnTo>
                  <a:lnTo>
                    <a:pt x="16802" y="10875"/>
                  </a:lnTo>
                  <a:lnTo>
                    <a:pt x="25670" y="5148"/>
                  </a:lnTo>
                  <a:lnTo>
                    <a:pt x="36638" y="1669"/>
                  </a:lnTo>
                  <a:lnTo>
                    <a:pt x="49393" y="94"/>
                  </a:lnTo>
                  <a:lnTo>
                    <a:pt x="63541" y="0"/>
                  </a:lnTo>
                  <a:lnTo>
                    <a:pt x="78702" y="1001"/>
                  </a:lnTo>
                  <a:lnTo>
                    <a:pt x="94018" y="2825"/>
                  </a:lnTo>
                  <a:lnTo>
                    <a:pt x="109755" y="5586"/>
                  </a:lnTo>
                  <a:lnTo>
                    <a:pt x="128406" y="10639"/>
                  </a:lnTo>
                  <a:lnTo>
                    <a:pt x="154410" y="2024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9236848" y="2549870"/>
              <a:ext cx="157929" cy="63172"/>
            </a:xfrm>
            <a:custGeom>
              <a:avLst/>
              <a:gdLst/>
              <a:ahLst/>
              <a:cxnLst/>
              <a:rect l="0" t="0" r="0" b="0"/>
              <a:pathLst>
                <a:path w="157929" h="63172">
                  <a:moveTo>
                    <a:pt x="157928" y="0"/>
                  </a:moveTo>
                  <a:lnTo>
                    <a:pt x="151926" y="5868"/>
                  </a:lnTo>
                  <a:lnTo>
                    <a:pt x="145082" y="11432"/>
                  </a:lnTo>
                  <a:lnTo>
                    <a:pt x="136694" y="17227"/>
                  </a:lnTo>
                  <a:lnTo>
                    <a:pt x="127066" y="23135"/>
                  </a:lnTo>
                  <a:lnTo>
                    <a:pt x="116752" y="28816"/>
                  </a:lnTo>
                  <a:lnTo>
                    <a:pt x="106139" y="34087"/>
                  </a:lnTo>
                  <a:lnTo>
                    <a:pt x="95269" y="38764"/>
                  </a:lnTo>
                  <a:lnTo>
                    <a:pt x="83920" y="42602"/>
                  </a:lnTo>
                  <a:lnTo>
                    <a:pt x="72003" y="45555"/>
                  </a:lnTo>
                  <a:lnTo>
                    <a:pt x="59780" y="47927"/>
                  </a:lnTo>
                  <a:lnTo>
                    <a:pt x="46383" y="50610"/>
                  </a:lnTo>
                  <a:lnTo>
                    <a:pt x="28397" y="54960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9432245" y="2602513"/>
              <a:ext cx="136640" cy="162973"/>
            </a:xfrm>
            <a:custGeom>
              <a:avLst/>
              <a:gdLst/>
              <a:ahLst/>
              <a:cxnLst/>
              <a:rect l="0" t="0" r="0" b="0"/>
              <a:pathLst>
                <a:path w="136640" h="162973">
                  <a:moveTo>
                    <a:pt x="99401" y="10528"/>
                  </a:moveTo>
                  <a:lnTo>
                    <a:pt x="90599" y="7729"/>
                  </a:lnTo>
                  <a:lnTo>
                    <a:pt x="82252" y="6226"/>
                  </a:lnTo>
                  <a:lnTo>
                    <a:pt x="73558" y="5925"/>
                  </a:lnTo>
                  <a:lnTo>
                    <a:pt x="64610" y="6777"/>
                  </a:lnTo>
                  <a:lnTo>
                    <a:pt x="55764" y="8893"/>
                  </a:lnTo>
                  <a:lnTo>
                    <a:pt x="47225" y="12220"/>
                  </a:lnTo>
                  <a:lnTo>
                    <a:pt x="39036" y="16727"/>
                  </a:lnTo>
                  <a:lnTo>
                    <a:pt x="31159" y="22495"/>
                  </a:lnTo>
                  <a:lnTo>
                    <a:pt x="23538" y="29451"/>
                  </a:lnTo>
                  <a:lnTo>
                    <a:pt x="16437" y="37561"/>
                  </a:lnTo>
                  <a:lnTo>
                    <a:pt x="10421" y="46906"/>
                  </a:lnTo>
                  <a:lnTo>
                    <a:pt x="5713" y="57411"/>
                  </a:lnTo>
                  <a:lnTo>
                    <a:pt x="2381" y="68719"/>
                  </a:lnTo>
                  <a:lnTo>
                    <a:pt x="511" y="80300"/>
                  </a:lnTo>
                  <a:lnTo>
                    <a:pt x="0" y="91824"/>
                  </a:lnTo>
                  <a:lnTo>
                    <a:pt x="774" y="103001"/>
                  </a:lnTo>
                  <a:lnTo>
                    <a:pt x="2881" y="113507"/>
                  </a:lnTo>
                  <a:lnTo>
                    <a:pt x="6226" y="123233"/>
                  </a:lnTo>
                  <a:lnTo>
                    <a:pt x="10757" y="132087"/>
                  </a:lnTo>
                  <a:lnTo>
                    <a:pt x="16547" y="139895"/>
                  </a:lnTo>
                  <a:lnTo>
                    <a:pt x="23526" y="146664"/>
                  </a:lnTo>
                  <a:lnTo>
                    <a:pt x="31822" y="152381"/>
                  </a:lnTo>
                  <a:lnTo>
                    <a:pt x="41825" y="156932"/>
                  </a:lnTo>
                  <a:lnTo>
                    <a:pt x="53581" y="160356"/>
                  </a:lnTo>
                  <a:lnTo>
                    <a:pt x="66373" y="162504"/>
                  </a:lnTo>
                  <a:lnTo>
                    <a:pt x="78958" y="162972"/>
                  </a:lnTo>
                  <a:lnTo>
                    <a:pt x="90634" y="161689"/>
                  </a:lnTo>
                  <a:lnTo>
                    <a:pt x="101080" y="158709"/>
                  </a:lnTo>
                  <a:lnTo>
                    <a:pt x="110098" y="154042"/>
                  </a:lnTo>
                  <a:lnTo>
                    <a:pt x="117747" y="147857"/>
                  </a:lnTo>
                  <a:lnTo>
                    <a:pt x="124087" y="140112"/>
                  </a:lnTo>
                  <a:lnTo>
                    <a:pt x="129071" y="130486"/>
                  </a:lnTo>
                  <a:lnTo>
                    <a:pt x="132798" y="118983"/>
                  </a:lnTo>
                  <a:lnTo>
                    <a:pt x="135321" y="106192"/>
                  </a:lnTo>
                  <a:lnTo>
                    <a:pt x="136576" y="93076"/>
                  </a:lnTo>
                  <a:lnTo>
                    <a:pt x="136639" y="80222"/>
                  </a:lnTo>
                  <a:lnTo>
                    <a:pt x="135546" y="67830"/>
                  </a:lnTo>
                  <a:lnTo>
                    <a:pt x="133218" y="55903"/>
                  </a:lnTo>
                  <a:lnTo>
                    <a:pt x="129734" y="44377"/>
                  </a:lnTo>
                  <a:lnTo>
                    <a:pt x="125599" y="33617"/>
                  </a:lnTo>
                  <a:lnTo>
                    <a:pt x="121237" y="23370"/>
                  </a:lnTo>
                  <a:lnTo>
                    <a:pt x="116269" y="12734"/>
                  </a:lnTo>
                  <a:lnTo>
                    <a:pt x="10992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9542174" y="2223487"/>
              <a:ext cx="178674" cy="779109"/>
            </a:xfrm>
            <a:custGeom>
              <a:avLst/>
              <a:gdLst/>
              <a:ahLst/>
              <a:cxnLst/>
              <a:rect l="0" t="0" r="0" b="0"/>
              <a:pathLst>
                <a:path w="178674" h="779109">
                  <a:moveTo>
                    <a:pt x="0" y="0"/>
                  </a:moveTo>
                  <a:lnTo>
                    <a:pt x="5935" y="6001"/>
                  </a:lnTo>
                  <a:lnTo>
                    <a:pt x="12138" y="12846"/>
                  </a:lnTo>
                  <a:lnTo>
                    <a:pt x="19235" y="21243"/>
                  </a:lnTo>
                  <a:lnTo>
                    <a:pt x="27175" y="31216"/>
                  </a:lnTo>
                  <a:lnTo>
                    <a:pt x="35821" y="42827"/>
                  </a:lnTo>
                  <a:lnTo>
                    <a:pt x="45011" y="55932"/>
                  </a:lnTo>
                  <a:lnTo>
                    <a:pt x="54437" y="69935"/>
                  </a:lnTo>
                  <a:lnTo>
                    <a:pt x="63679" y="83932"/>
                  </a:lnTo>
                  <a:lnTo>
                    <a:pt x="72519" y="97414"/>
                  </a:lnTo>
                  <a:lnTo>
                    <a:pt x="80926" y="110412"/>
                  </a:lnTo>
                  <a:lnTo>
                    <a:pt x="88959" y="123286"/>
                  </a:lnTo>
                  <a:lnTo>
                    <a:pt x="96698" y="136281"/>
                  </a:lnTo>
                  <a:lnTo>
                    <a:pt x="104218" y="149485"/>
                  </a:lnTo>
                  <a:lnTo>
                    <a:pt x="111584" y="162896"/>
                  </a:lnTo>
                  <a:lnTo>
                    <a:pt x="118833" y="176486"/>
                  </a:lnTo>
                  <a:lnTo>
                    <a:pt x="125838" y="190378"/>
                  </a:lnTo>
                  <a:lnTo>
                    <a:pt x="132316" y="204844"/>
                  </a:lnTo>
                  <a:lnTo>
                    <a:pt x="138158" y="219978"/>
                  </a:lnTo>
                  <a:lnTo>
                    <a:pt x="143574" y="235566"/>
                  </a:lnTo>
                  <a:lnTo>
                    <a:pt x="148977" y="251183"/>
                  </a:lnTo>
                  <a:lnTo>
                    <a:pt x="154605" y="266576"/>
                  </a:lnTo>
                  <a:lnTo>
                    <a:pt x="160201" y="281675"/>
                  </a:lnTo>
                  <a:lnTo>
                    <a:pt x="165125" y="296500"/>
                  </a:lnTo>
                  <a:lnTo>
                    <a:pt x="169067" y="311107"/>
                  </a:lnTo>
                  <a:lnTo>
                    <a:pt x="172033" y="325713"/>
                  </a:lnTo>
                  <a:lnTo>
                    <a:pt x="174182" y="340672"/>
                  </a:lnTo>
                  <a:lnTo>
                    <a:pt x="175700" y="356146"/>
                  </a:lnTo>
                  <a:lnTo>
                    <a:pt x="176754" y="371964"/>
                  </a:lnTo>
                  <a:lnTo>
                    <a:pt x="177478" y="387736"/>
                  </a:lnTo>
                  <a:lnTo>
                    <a:pt x="177969" y="403234"/>
                  </a:lnTo>
                  <a:lnTo>
                    <a:pt x="178303" y="418403"/>
                  </a:lnTo>
                  <a:lnTo>
                    <a:pt x="178528" y="433276"/>
                  </a:lnTo>
                  <a:lnTo>
                    <a:pt x="178673" y="447909"/>
                  </a:lnTo>
                  <a:lnTo>
                    <a:pt x="178603" y="462363"/>
                  </a:lnTo>
                  <a:lnTo>
                    <a:pt x="178022" y="476689"/>
                  </a:lnTo>
                  <a:lnTo>
                    <a:pt x="176814" y="490923"/>
                  </a:lnTo>
                  <a:lnTo>
                    <a:pt x="175019" y="505094"/>
                  </a:lnTo>
                  <a:lnTo>
                    <a:pt x="172743" y="519222"/>
                  </a:lnTo>
                  <a:lnTo>
                    <a:pt x="170101" y="533316"/>
                  </a:lnTo>
                  <a:lnTo>
                    <a:pt x="167191" y="547222"/>
                  </a:lnTo>
                  <a:lnTo>
                    <a:pt x="164093" y="560639"/>
                  </a:lnTo>
                  <a:lnTo>
                    <a:pt x="160858" y="573447"/>
                  </a:lnTo>
                  <a:lnTo>
                    <a:pt x="157364" y="585844"/>
                  </a:lnTo>
                  <a:lnTo>
                    <a:pt x="153334" y="598242"/>
                  </a:lnTo>
                  <a:lnTo>
                    <a:pt x="148656" y="610878"/>
                  </a:lnTo>
                  <a:lnTo>
                    <a:pt x="143378" y="623654"/>
                  </a:lnTo>
                  <a:lnTo>
                    <a:pt x="137610" y="636238"/>
                  </a:lnTo>
                  <a:lnTo>
                    <a:pt x="131470" y="648451"/>
                  </a:lnTo>
                  <a:lnTo>
                    <a:pt x="125059" y="660432"/>
                  </a:lnTo>
                  <a:lnTo>
                    <a:pt x="118458" y="672543"/>
                  </a:lnTo>
                  <a:lnTo>
                    <a:pt x="111722" y="684988"/>
                  </a:lnTo>
                  <a:lnTo>
                    <a:pt x="104895" y="697803"/>
                  </a:lnTo>
                  <a:lnTo>
                    <a:pt x="98004" y="710946"/>
                  </a:lnTo>
                  <a:lnTo>
                    <a:pt x="91081" y="724329"/>
                  </a:lnTo>
                  <a:lnTo>
                    <a:pt x="84442" y="737279"/>
                  </a:lnTo>
                  <a:lnTo>
                    <a:pt x="78038" y="749824"/>
                  </a:lnTo>
                  <a:lnTo>
                    <a:pt x="71305" y="763064"/>
                  </a:lnTo>
                  <a:lnTo>
                    <a:pt x="63171" y="77910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8" name="Group 127"/>
          <p:cNvGrpSpPr/>
          <p:nvPr/>
        </p:nvGrpSpPr>
        <p:grpSpPr>
          <a:xfrm>
            <a:off x="185809" y="4223176"/>
            <a:ext cx="5439486" cy="863338"/>
            <a:chOff x="185809" y="4223176"/>
            <a:chExt cx="5439486" cy="863338"/>
          </a:xfrm>
        </p:grpSpPr>
        <p:sp>
          <p:nvSpPr>
            <p:cNvPr id="104" name="Freeform 103"/>
            <p:cNvSpPr/>
            <p:nvPr/>
          </p:nvSpPr>
          <p:spPr>
            <a:xfrm>
              <a:off x="343243" y="4517974"/>
              <a:ext cx="251535" cy="368498"/>
            </a:xfrm>
            <a:custGeom>
              <a:avLst/>
              <a:gdLst/>
              <a:ahLst/>
              <a:cxnLst/>
              <a:rect l="0" t="0" r="0" b="0"/>
              <a:pathLst>
                <a:path w="251535" h="368498">
                  <a:moveTo>
                    <a:pt x="91452" y="0"/>
                  </a:moveTo>
                  <a:lnTo>
                    <a:pt x="85584" y="5868"/>
                  </a:lnTo>
                  <a:lnTo>
                    <a:pt x="80020" y="11432"/>
                  </a:lnTo>
                  <a:lnTo>
                    <a:pt x="74220" y="17231"/>
                  </a:lnTo>
                  <a:lnTo>
                    <a:pt x="68140" y="23312"/>
                  </a:lnTo>
                  <a:lnTo>
                    <a:pt x="61810" y="29642"/>
                  </a:lnTo>
                  <a:lnTo>
                    <a:pt x="55282" y="36170"/>
                  </a:lnTo>
                  <a:lnTo>
                    <a:pt x="48606" y="42846"/>
                  </a:lnTo>
                  <a:lnTo>
                    <a:pt x="41823" y="49628"/>
                  </a:lnTo>
                  <a:lnTo>
                    <a:pt x="34966" y="56486"/>
                  </a:lnTo>
                  <a:lnTo>
                    <a:pt x="28056" y="63395"/>
                  </a:lnTo>
                  <a:lnTo>
                    <a:pt x="21111" y="70340"/>
                  </a:lnTo>
                  <a:lnTo>
                    <a:pt x="14153" y="77255"/>
                  </a:lnTo>
                  <a:lnTo>
                    <a:pt x="7587" y="82221"/>
                  </a:lnTo>
                  <a:lnTo>
                    <a:pt x="2670" y="82846"/>
                  </a:lnTo>
                  <a:lnTo>
                    <a:pt x="292" y="79838"/>
                  </a:lnTo>
                  <a:lnTo>
                    <a:pt x="0" y="74320"/>
                  </a:lnTo>
                  <a:lnTo>
                    <a:pt x="1434" y="67287"/>
                  </a:lnTo>
                  <a:lnTo>
                    <a:pt x="4699" y="59614"/>
                  </a:lnTo>
                  <a:lnTo>
                    <a:pt x="9727" y="51804"/>
                  </a:lnTo>
                  <a:lnTo>
                    <a:pt x="16249" y="44076"/>
                  </a:lnTo>
                  <a:lnTo>
                    <a:pt x="23937" y="36493"/>
                  </a:lnTo>
                  <a:lnTo>
                    <a:pt x="32491" y="29062"/>
                  </a:lnTo>
                  <a:lnTo>
                    <a:pt x="41831" y="22084"/>
                  </a:lnTo>
                  <a:lnTo>
                    <a:pt x="52080" y="16148"/>
                  </a:lnTo>
                  <a:lnTo>
                    <a:pt x="63232" y="11493"/>
                  </a:lnTo>
                  <a:lnTo>
                    <a:pt x="75162" y="8197"/>
                  </a:lnTo>
                  <a:lnTo>
                    <a:pt x="87702" y="6350"/>
                  </a:lnTo>
                  <a:lnTo>
                    <a:pt x="100681" y="5859"/>
                  </a:lnTo>
                  <a:lnTo>
                    <a:pt x="113481" y="6816"/>
                  </a:lnTo>
                  <a:lnTo>
                    <a:pt x="125084" y="9579"/>
                  </a:lnTo>
                  <a:lnTo>
                    <a:pt x="135029" y="14176"/>
                  </a:lnTo>
                  <a:lnTo>
                    <a:pt x="143366" y="20364"/>
                  </a:lnTo>
                  <a:lnTo>
                    <a:pt x="150363" y="27803"/>
                  </a:lnTo>
                  <a:lnTo>
                    <a:pt x="156323" y="36177"/>
                  </a:lnTo>
                  <a:lnTo>
                    <a:pt x="161192" y="45221"/>
                  </a:lnTo>
                  <a:lnTo>
                    <a:pt x="164575" y="54737"/>
                  </a:lnTo>
                  <a:lnTo>
                    <a:pt x="166369" y="64574"/>
                  </a:lnTo>
                  <a:lnTo>
                    <a:pt x="166593" y="74466"/>
                  </a:lnTo>
                  <a:lnTo>
                    <a:pt x="165224" y="84035"/>
                  </a:lnTo>
                  <a:lnTo>
                    <a:pt x="162412" y="93100"/>
                  </a:lnTo>
                  <a:lnTo>
                    <a:pt x="158423" y="101663"/>
                  </a:lnTo>
                  <a:lnTo>
                    <a:pt x="153537" y="109801"/>
                  </a:lnTo>
                  <a:lnTo>
                    <a:pt x="147995" y="117611"/>
                  </a:lnTo>
                  <a:lnTo>
                    <a:pt x="141989" y="125180"/>
                  </a:lnTo>
                  <a:lnTo>
                    <a:pt x="135658" y="132575"/>
                  </a:lnTo>
                  <a:lnTo>
                    <a:pt x="129164" y="139811"/>
                  </a:lnTo>
                  <a:lnTo>
                    <a:pt x="124646" y="145539"/>
                  </a:lnTo>
                  <a:lnTo>
                    <a:pt x="124846" y="148319"/>
                  </a:lnTo>
                  <a:lnTo>
                    <a:pt x="129220" y="149203"/>
                  </a:lnTo>
                  <a:lnTo>
                    <a:pt x="136309" y="149558"/>
                  </a:lnTo>
                  <a:lnTo>
                    <a:pt x="144574" y="150558"/>
                  </a:lnTo>
                  <a:lnTo>
                    <a:pt x="153092" y="152713"/>
                  </a:lnTo>
                  <a:lnTo>
                    <a:pt x="161623" y="156053"/>
                  </a:lnTo>
                  <a:lnTo>
                    <a:pt x="170356" y="160401"/>
                  </a:lnTo>
                  <a:lnTo>
                    <a:pt x="179420" y="165531"/>
                  </a:lnTo>
                  <a:lnTo>
                    <a:pt x="188665" y="171238"/>
                  </a:lnTo>
                  <a:lnTo>
                    <a:pt x="197735" y="177355"/>
                  </a:lnTo>
                  <a:lnTo>
                    <a:pt x="206432" y="183764"/>
                  </a:lnTo>
                  <a:lnTo>
                    <a:pt x="214562" y="190540"/>
                  </a:lnTo>
                  <a:lnTo>
                    <a:pt x="221870" y="197928"/>
                  </a:lnTo>
                  <a:lnTo>
                    <a:pt x="228302" y="206011"/>
                  </a:lnTo>
                  <a:lnTo>
                    <a:pt x="233959" y="214730"/>
                  </a:lnTo>
                  <a:lnTo>
                    <a:pt x="239001" y="223960"/>
                  </a:lnTo>
                  <a:lnTo>
                    <a:pt x="243573" y="233584"/>
                  </a:lnTo>
                  <a:lnTo>
                    <a:pt x="247475" y="243655"/>
                  </a:lnTo>
                  <a:lnTo>
                    <a:pt x="250193" y="254402"/>
                  </a:lnTo>
                  <a:lnTo>
                    <a:pt x="251534" y="265887"/>
                  </a:lnTo>
                  <a:lnTo>
                    <a:pt x="251450" y="277871"/>
                  </a:lnTo>
                  <a:lnTo>
                    <a:pt x="249874" y="289915"/>
                  </a:lnTo>
                  <a:lnTo>
                    <a:pt x="246918" y="301747"/>
                  </a:lnTo>
                  <a:lnTo>
                    <a:pt x="242663" y="312963"/>
                  </a:lnTo>
                  <a:lnTo>
                    <a:pt x="237065" y="322963"/>
                  </a:lnTo>
                  <a:lnTo>
                    <a:pt x="230228" y="331536"/>
                  </a:lnTo>
                  <a:lnTo>
                    <a:pt x="222368" y="338801"/>
                  </a:lnTo>
                  <a:lnTo>
                    <a:pt x="213723" y="345004"/>
                  </a:lnTo>
                  <a:lnTo>
                    <a:pt x="204492" y="350399"/>
                  </a:lnTo>
                  <a:lnTo>
                    <a:pt x="194514" y="355043"/>
                  </a:lnTo>
                  <a:lnTo>
                    <a:pt x="183300" y="358798"/>
                  </a:lnTo>
                  <a:lnTo>
                    <a:pt x="170678" y="361662"/>
                  </a:lnTo>
                  <a:lnTo>
                    <a:pt x="156777" y="363756"/>
                  </a:lnTo>
                  <a:lnTo>
                    <a:pt x="141842" y="365245"/>
                  </a:lnTo>
                  <a:lnTo>
                    <a:pt x="126127" y="366284"/>
                  </a:lnTo>
                  <a:lnTo>
                    <a:pt x="109846" y="367000"/>
                  </a:lnTo>
                  <a:lnTo>
                    <a:pt x="93165" y="367488"/>
                  </a:lnTo>
                  <a:lnTo>
                    <a:pt x="76228" y="367820"/>
                  </a:lnTo>
                  <a:lnTo>
                    <a:pt x="59882" y="368043"/>
                  </a:lnTo>
                  <a:lnTo>
                    <a:pt x="44069" y="368218"/>
                  </a:lnTo>
                  <a:lnTo>
                    <a:pt x="27402" y="368361"/>
                  </a:lnTo>
                  <a:lnTo>
                    <a:pt x="7224" y="3684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185809" y="4370575"/>
              <a:ext cx="560436" cy="630980"/>
            </a:xfrm>
            <a:custGeom>
              <a:avLst/>
              <a:gdLst/>
              <a:ahLst/>
              <a:cxnLst/>
              <a:rect l="0" t="0" r="0" b="0"/>
              <a:pathLst>
                <a:path w="560436" h="630980">
                  <a:moveTo>
                    <a:pt x="364699" y="0"/>
                  </a:moveTo>
                  <a:lnTo>
                    <a:pt x="352897" y="0"/>
                  </a:lnTo>
                  <a:lnTo>
                    <a:pt x="341128" y="0"/>
                  </a:lnTo>
                  <a:lnTo>
                    <a:pt x="328237" y="5"/>
                  </a:lnTo>
                  <a:lnTo>
                    <a:pt x="314389" y="177"/>
                  </a:lnTo>
                  <a:lnTo>
                    <a:pt x="300061" y="826"/>
                  </a:lnTo>
                  <a:lnTo>
                    <a:pt x="285592" y="2083"/>
                  </a:lnTo>
                  <a:lnTo>
                    <a:pt x="271142" y="4082"/>
                  </a:lnTo>
                  <a:lnTo>
                    <a:pt x="256766" y="7027"/>
                  </a:lnTo>
                  <a:lnTo>
                    <a:pt x="242476" y="10936"/>
                  </a:lnTo>
                  <a:lnTo>
                    <a:pt x="228424" y="15680"/>
                  </a:lnTo>
                  <a:lnTo>
                    <a:pt x="214903" y="21081"/>
                  </a:lnTo>
                  <a:lnTo>
                    <a:pt x="202031" y="26971"/>
                  </a:lnTo>
                  <a:lnTo>
                    <a:pt x="189928" y="33213"/>
                  </a:lnTo>
                  <a:lnTo>
                    <a:pt x="178792" y="39701"/>
                  </a:lnTo>
                  <a:lnTo>
                    <a:pt x="168625" y="46365"/>
                  </a:lnTo>
                  <a:lnTo>
                    <a:pt x="158965" y="53314"/>
                  </a:lnTo>
                  <a:lnTo>
                    <a:pt x="149019" y="60818"/>
                  </a:lnTo>
                  <a:lnTo>
                    <a:pt x="138360" y="68985"/>
                  </a:lnTo>
                  <a:lnTo>
                    <a:pt x="127079" y="77929"/>
                  </a:lnTo>
                  <a:lnTo>
                    <a:pt x="115581" y="87844"/>
                  </a:lnTo>
                  <a:lnTo>
                    <a:pt x="104146" y="98739"/>
                  </a:lnTo>
                  <a:lnTo>
                    <a:pt x="93044" y="110480"/>
                  </a:lnTo>
                  <a:lnTo>
                    <a:pt x="82596" y="122885"/>
                  </a:lnTo>
                  <a:lnTo>
                    <a:pt x="72908" y="135785"/>
                  </a:lnTo>
                  <a:lnTo>
                    <a:pt x="63912" y="149039"/>
                  </a:lnTo>
                  <a:lnTo>
                    <a:pt x="55477" y="162542"/>
                  </a:lnTo>
                  <a:lnTo>
                    <a:pt x="47469" y="176222"/>
                  </a:lnTo>
                  <a:lnTo>
                    <a:pt x="39936" y="190188"/>
                  </a:lnTo>
                  <a:lnTo>
                    <a:pt x="33096" y="204710"/>
                  </a:lnTo>
                  <a:lnTo>
                    <a:pt x="27011" y="219891"/>
                  </a:lnTo>
                  <a:lnTo>
                    <a:pt x="21603" y="235681"/>
                  </a:lnTo>
                  <a:lnTo>
                    <a:pt x="16735" y="251966"/>
                  </a:lnTo>
                  <a:lnTo>
                    <a:pt x="12279" y="268626"/>
                  </a:lnTo>
                  <a:lnTo>
                    <a:pt x="8286" y="285560"/>
                  </a:lnTo>
                  <a:lnTo>
                    <a:pt x="4976" y="302688"/>
                  </a:lnTo>
                  <a:lnTo>
                    <a:pt x="2420" y="319946"/>
                  </a:lnTo>
                  <a:lnTo>
                    <a:pt x="703" y="337128"/>
                  </a:lnTo>
                  <a:lnTo>
                    <a:pt x="0" y="353897"/>
                  </a:lnTo>
                  <a:lnTo>
                    <a:pt x="306" y="370100"/>
                  </a:lnTo>
                  <a:lnTo>
                    <a:pt x="1478" y="385591"/>
                  </a:lnTo>
                  <a:lnTo>
                    <a:pt x="3328" y="400154"/>
                  </a:lnTo>
                  <a:lnTo>
                    <a:pt x="5686" y="413771"/>
                  </a:lnTo>
                  <a:lnTo>
                    <a:pt x="8572" y="426730"/>
                  </a:lnTo>
                  <a:lnTo>
                    <a:pt x="12187" y="439513"/>
                  </a:lnTo>
                  <a:lnTo>
                    <a:pt x="16581" y="452416"/>
                  </a:lnTo>
                  <a:lnTo>
                    <a:pt x="21668" y="465542"/>
                  </a:lnTo>
                  <a:lnTo>
                    <a:pt x="27307" y="478894"/>
                  </a:lnTo>
                  <a:lnTo>
                    <a:pt x="33361" y="492431"/>
                  </a:lnTo>
                  <a:lnTo>
                    <a:pt x="39714" y="505946"/>
                  </a:lnTo>
                  <a:lnTo>
                    <a:pt x="46277" y="519093"/>
                  </a:lnTo>
                  <a:lnTo>
                    <a:pt x="52992" y="531711"/>
                  </a:lnTo>
                  <a:lnTo>
                    <a:pt x="59975" y="543811"/>
                  </a:lnTo>
                  <a:lnTo>
                    <a:pt x="67502" y="555475"/>
                  </a:lnTo>
                  <a:lnTo>
                    <a:pt x="75685" y="566797"/>
                  </a:lnTo>
                  <a:lnTo>
                    <a:pt x="84639" y="577536"/>
                  </a:lnTo>
                  <a:lnTo>
                    <a:pt x="94560" y="587149"/>
                  </a:lnTo>
                  <a:lnTo>
                    <a:pt x="105460" y="595436"/>
                  </a:lnTo>
                  <a:lnTo>
                    <a:pt x="117204" y="602662"/>
                  </a:lnTo>
                  <a:lnTo>
                    <a:pt x="129612" y="609365"/>
                  </a:lnTo>
                  <a:lnTo>
                    <a:pt x="142517" y="615900"/>
                  </a:lnTo>
                  <a:lnTo>
                    <a:pt x="155945" y="621953"/>
                  </a:lnTo>
                  <a:lnTo>
                    <a:pt x="170097" y="626659"/>
                  </a:lnTo>
                  <a:lnTo>
                    <a:pt x="185017" y="629640"/>
                  </a:lnTo>
                  <a:lnTo>
                    <a:pt x="200290" y="630979"/>
                  </a:lnTo>
                  <a:lnTo>
                    <a:pt x="215164" y="630965"/>
                  </a:lnTo>
                  <a:lnTo>
                    <a:pt x="229245" y="629912"/>
                  </a:lnTo>
                  <a:lnTo>
                    <a:pt x="242650" y="627935"/>
                  </a:lnTo>
                  <a:lnTo>
                    <a:pt x="255798" y="624946"/>
                  </a:lnTo>
                  <a:lnTo>
                    <a:pt x="268978" y="620981"/>
                  </a:lnTo>
                  <a:lnTo>
                    <a:pt x="282306" y="616357"/>
                  </a:lnTo>
                  <a:lnTo>
                    <a:pt x="295801" y="611561"/>
                  </a:lnTo>
                  <a:lnTo>
                    <a:pt x="309433" y="606888"/>
                  </a:lnTo>
                  <a:lnTo>
                    <a:pt x="322844" y="602276"/>
                  </a:lnTo>
                  <a:lnTo>
                    <a:pt x="335389" y="597419"/>
                  </a:lnTo>
                  <a:lnTo>
                    <a:pt x="346790" y="592151"/>
                  </a:lnTo>
                  <a:lnTo>
                    <a:pt x="357258" y="586460"/>
                  </a:lnTo>
                  <a:lnTo>
                    <a:pt x="367288" y="580407"/>
                  </a:lnTo>
                  <a:lnTo>
                    <a:pt x="377221" y="574072"/>
                  </a:lnTo>
                  <a:lnTo>
                    <a:pt x="387047" y="567530"/>
                  </a:lnTo>
                  <a:lnTo>
                    <a:pt x="396505" y="560838"/>
                  </a:lnTo>
                  <a:lnTo>
                    <a:pt x="405465" y="554037"/>
                  </a:lnTo>
                  <a:lnTo>
                    <a:pt x="413941" y="546996"/>
                  </a:lnTo>
                  <a:lnTo>
                    <a:pt x="422013" y="539431"/>
                  </a:lnTo>
                  <a:lnTo>
                    <a:pt x="429775" y="531232"/>
                  </a:lnTo>
                  <a:lnTo>
                    <a:pt x="437309" y="522605"/>
                  </a:lnTo>
                  <a:lnTo>
                    <a:pt x="444682" y="513969"/>
                  </a:lnTo>
                  <a:lnTo>
                    <a:pt x="451941" y="505563"/>
                  </a:lnTo>
                  <a:lnTo>
                    <a:pt x="459123" y="497292"/>
                  </a:lnTo>
                  <a:lnTo>
                    <a:pt x="466252" y="488826"/>
                  </a:lnTo>
                  <a:lnTo>
                    <a:pt x="473340" y="479982"/>
                  </a:lnTo>
                  <a:lnTo>
                    <a:pt x="480235" y="470737"/>
                  </a:lnTo>
                  <a:lnTo>
                    <a:pt x="486639" y="461145"/>
                  </a:lnTo>
                  <a:lnTo>
                    <a:pt x="492432" y="451280"/>
                  </a:lnTo>
                  <a:lnTo>
                    <a:pt x="497813" y="441214"/>
                  </a:lnTo>
                  <a:lnTo>
                    <a:pt x="503193" y="431004"/>
                  </a:lnTo>
                  <a:lnTo>
                    <a:pt x="508816" y="420687"/>
                  </a:lnTo>
                  <a:lnTo>
                    <a:pt x="514747" y="410133"/>
                  </a:lnTo>
                  <a:lnTo>
                    <a:pt x="520961" y="399055"/>
                  </a:lnTo>
                  <a:lnTo>
                    <a:pt x="527399" y="387341"/>
                  </a:lnTo>
                  <a:lnTo>
                    <a:pt x="533841" y="375031"/>
                  </a:lnTo>
                  <a:lnTo>
                    <a:pt x="539934" y="362236"/>
                  </a:lnTo>
                  <a:lnTo>
                    <a:pt x="545504" y="349072"/>
                  </a:lnTo>
                  <a:lnTo>
                    <a:pt x="550396" y="335638"/>
                  </a:lnTo>
                  <a:lnTo>
                    <a:pt x="554382" y="322014"/>
                  </a:lnTo>
                  <a:lnTo>
                    <a:pt x="557429" y="308258"/>
                  </a:lnTo>
                  <a:lnTo>
                    <a:pt x="559492" y="294410"/>
                  </a:lnTo>
                  <a:lnTo>
                    <a:pt x="560435" y="280500"/>
                  </a:lnTo>
                  <a:lnTo>
                    <a:pt x="560293" y="266548"/>
                  </a:lnTo>
                  <a:lnTo>
                    <a:pt x="559233" y="252568"/>
                  </a:lnTo>
                  <a:lnTo>
                    <a:pt x="557459" y="238568"/>
                  </a:lnTo>
                  <a:lnTo>
                    <a:pt x="555157" y="224561"/>
                  </a:lnTo>
                  <a:lnTo>
                    <a:pt x="552478" y="210713"/>
                  </a:lnTo>
                  <a:lnTo>
                    <a:pt x="549534" y="197335"/>
                  </a:lnTo>
                  <a:lnTo>
                    <a:pt x="546404" y="184553"/>
                  </a:lnTo>
                  <a:lnTo>
                    <a:pt x="542980" y="172173"/>
                  </a:lnTo>
                  <a:lnTo>
                    <a:pt x="538996" y="159786"/>
                  </a:lnTo>
                  <a:lnTo>
                    <a:pt x="534350" y="147158"/>
                  </a:lnTo>
                  <a:lnTo>
                    <a:pt x="529093" y="134387"/>
                  </a:lnTo>
                  <a:lnTo>
                    <a:pt x="523339" y="121806"/>
                  </a:lnTo>
                  <a:lnTo>
                    <a:pt x="517200" y="109605"/>
                  </a:lnTo>
                  <a:lnTo>
                    <a:pt x="510450" y="97971"/>
                  </a:lnTo>
                  <a:lnTo>
                    <a:pt x="502555" y="87157"/>
                  </a:lnTo>
                  <a:lnTo>
                    <a:pt x="493319" y="77220"/>
                  </a:lnTo>
                  <a:lnTo>
                    <a:pt x="483015" y="68056"/>
                  </a:lnTo>
                  <a:lnTo>
                    <a:pt x="472182" y="59506"/>
                  </a:lnTo>
                  <a:lnTo>
                    <a:pt x="461187" y="51422"/>
                  </a:lnTo>
                  <a:lnTo>
                    <a:pt x="450042" y="43838"/>
                  </a:lnTo>
                  <a:lnTo>
                    <a:pt x="438502" y="36964"/>
                  </a:lnTo>
                  <a:lnTo>
                    <a:pt x="426444" y="30861"/>
                  </a:lnTo>
                  <a:lnTo>
                    <a:pt x="413888" y="25610"/>
                  </a:lnTo>
                  <a:lnTo>
                    <a:pt x="400921" y="21380"/>
                  </a:lnTo>
                  <a:lnTo>
                    <a:pt x="387642" y="18171"/>
                  </a:lnTo>
                  <a:lnTo>
                    <a:pt x="374300" y="15999"/>
                  </a:lnTo>
                  <a:lnTo>
                    <a:pt x="361269" y="14982"/>
                  </a:lnTo>
                  <a:lnTo>
                    <a:pt x="348737" y="15070"/>
                  </a:lnTo>
                  <a:lnTo>
                    <a:pt x="336967" y="15932"/>
                  </a:lnTo>
                  <a:lnTo>
                    <a:pt x="325122" y="17126"/>
                  </a:lnTo>
                  <a:lnTo>
                    <a:pt x="311046" y="18757"/>
                  </a:lnTo>
                  <a:lnTo>
                    <a:pt x="29100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1097990" y="4507446"/>
              <a:ext cx="7694" cy="336913"/>
            </a:xfrm>
            <a:custGeom>
              <a:avLst/>
              <a:gdLst/>
              <a:ahLst/>
              <a:cxnLst/>
              <a:rect l="0" t="0" r="0" b="0"/>
              <a:pathLst>
                <a:path w="7694" h="336913">
                  <a:moveTo>
                    <a:pt x="0" y="0"/>
                  </a:moveTo>
                  <a:lnTo>
                    <a:pt x="0" y="8674"/>
                  </a:lnTo>
                  <a:lnTo>
                    <a:pt x="0" y="21021"/>
                  </a:lnTo>
                  <a:lnTo>
                    <a:pt x="0" y="35199"/>
                  </a:lnTo>
                  <a:lnTo>
                    <a:pt x="0" y="50462"/>
                  </a:lnTo>
                  <a:lnTo>
                    <a:pt x="0" y="66448"/>
                  </a:lnTo>
                  <a:lnTo>
                    <a:pt x="0" y="82929"/>
                  </a:lnTo>
                  <a:lnTo>
                    <a:pt x="0" y="99758"/>
                  </a:lnTo>
                  <a:lnTo>
                    <a:pt x="0" y="116989"/>
                  </a:lnTo>
                  <a:lnTo>
                    <a:pt x="0" y="134855"/>
                  </a:lnTo>
                  <a:lnTo>
                    <a:pt x="4" y="153430"/>
                  </a:lnTo>
                  <a:lnTo>
                    <a:pt x="177" y="172482"/>
                  </a:lnTo>
                  <a:lnTo>
                    <a:pt x="826" y="191578"/>
                  </a:lnTo>
                  <a:lnTo>
                    <a:pt x="2074" y="210457"/>
                  </a:lnTo>
                  <a:lnTo>
                    <a:pt x="3727" y="228881"/>
                  </a:lnTo>
                  <a:lnTo>
                    <a:pt x="5375" y="246558"/>
                  </a:lnTo>
                  <a:lnTo>
                    <a:pt x="6773" y="263397"/>
                  </a:lnTo>
                  <a:lnTo>
                    <a:pt x="7667" y="279074"/>
                  </a:lnTo>
                  <a:lnTo>
                    <a:pt x="7693" y="294587"/>
                  </a:lnTo>
                  <a:lnTo>
                    <a:pt x="5733" y="312417"/>
                  </a:lnTo>
                  <a:lnTo>
                    <a:pt x="0" y="3369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940062" y="4404905"/>
              <a:ext cx="473784" cy="441317"/>
            </a:xfrm>
            <a:custGeom>
              <a:avLst/>
              <a:gdLst/>
              <a:ahLst/>
              <a:cxnLst/>
              <a:rect l="0" t="0" r="0" b="0"/>
              <a:pathLst>
                <a:path w="473784" h="441317">
                  <a:moveTo>
                    <a:pt x="0" y="113069"/>
                  </a:moveTo>
                  <a:lnTo>
                    <a:pt x="5868" y="104267"/>
                  </a:lnTo>
                  <a:lnTo>
                    <a:pt x="11432" y="95921"/>
                  </a:lnTo>
                  <a:lnTo>
                    <a:pt x="17232" y="87223"/>
                  </a:lnTo>
                  <a:lnTo>
                    <a:pt x="23312" y="78101"/>
                  </a:lnTo>
                  <a:lnTo>
                    <a:pt x="29642" y="68606"/>
                  </a:lnTo>
                  <a:lnTo>
                    <a:pt x="36179" y="58819"/>
                  </a:lnTo>
                  <a:lnTo>
                    <a:pt x="43201" y="48978"/>
                  </a:lnTo>
                  <a:lnTo>
                    <a:pt x="51280" y="39452"/>
                  </a:lnTo>
                  <a:lnTo>
                    <a:pt x="60649" y="30428"/>
                  </a:lnTo>
                  <a:lnTo>
                    <a:pt x="71382" y="22235"/>
                  </a:lnTo>
                  <a:lnTo>
                    <a:pt x="83569" y="15411"/>
                  </a:lnTo>
                  <a:lnTo>
                    <a:pt x="97099" y="10120"/>
                  </a:lnTo>
                  <a:lnTo>
                    <a:pt x="111574" y="6210"/>
                  </a:lnTo>
                  <a:lnTo>
                    <a:pt x="126427" y="3413"/>
                  </a:lnTo>
                  <a:lnTo>
                    <a:pt x="141298" y="1457"/>
                  </a:lnTo>
                  <a:lnTo>
                    <a:pt x="155873" y="276"/>
                  </a:lnTo>
                  <a:lnTo>
                    <a:pt x="169813" y="0"/>
                  </a:lnTo>
                  <a:lnTo>
                    <a:pt x="182999" y="629"/>
                  </a:lnTo>
                  <a:lnTo>
                    <a:pt x="195327" y="2203"/>
                  </a:lnTo>
                  <a:lnTo>
                    <a:pt x="206622" y="4862"/>
                  </a:lnTo>
                  <a:lnTo>
                    <a:pt x="216890" y="8579"/>
                  </a:lnTo>
                  <a:lnTo>
                    <a:pt x="226280" y="13195"/>
                  </a:lnTo>
                  <a:lnTo>
                    <a:pt x="234981" y="18510"/>
                  </a:lnTo>
                  <a:lnTo>
                    <a:pt x="243172" y="24347"/>
                  </a:lnTo>
                  <a:lnTo>
                    <a:pt x="250998" y="30723"/>
                  </a:lnTo>
                  <a:lnTo>
                    <a:pt x="258567" y="37834"/>
                  </a:lnTo>
                  <a:lnTo>
                    <a:pt x="265950" y="45738"/>
                  </a:lnTo>
                  <a:lnTo>
                    <a:pt x="272875" y="54674"/>
                  </a:lnTo>
                  <a:lnTo>
                    <a:pt x="278766" y="65115"/>
                  </a:lnTo>
                  <a:lnTo>
                    <a:pt x="283388" y="77173"/>
                  </a:lnTo>
                  <a:lnTo>
                    <a:pt x="286659" y="90339"/>
                  </a:lnTo>
                  <a:lnTo>
                    <a:pt x="288487" y="103707"/>
                  </a:lnTo>
                  <a:lnTo>
                    <a:pt x="288975" y="116732"/>
                  </a:lnTo>
                  <a:lnTo>
                    <a:pt x="288355" y="129237"/>
                  </a:lnTo>
                  <a:lnTo>
                    <a:pt x="286883" y="141241"/>
                  </a:lnTo>
                  <a:lnTo>
                    <a:pt x="284784" y="152826"/>
                  </a:lnTo>
                  <a:lnTo>
                    <a:pt x="282072" y="163928"/>
                  </a:lnTo>
                  <a:lnTo>
                    <a:pt x="278575" y="174325"/>
                  </a:lnTo>
                  <a:lnTo>
                    <a:pt x="274259" y="183954"/>
                  </a:lnTo>
                  <a:lnTo>
                    <a:pt x="269225" y="192898"/>
                  </a:lnTo>
                  <a:lnTo>
                    <a:pt x="263621" y="201292"/>
                  </a:lnTo>
                  <a:lnTo>
                    <a:pt x="257582" y="209266"/>
                  </a:lnTo>
                  <a:lnTo>
                    <a:pt x="250900" y="216604"/>
                  </a:lnTo>
                  <a:lnTo>
                    <a:pt x="243050" y="222781"/>
                  </a:lnTo>
                  <a:lnTo>
                    <a:pt x="233868" y="227611"/>
                  </a:lnTo>
                  <a:lnTo>
                    <a:pt x="224454" y="231555"/>
                  </a:lnTo>
                  <a:lnTo>
                    <a:pt x="217084" y="236208"/>
                  </a:lnTo>
                  <a:lnTo>
                    <a:pt x="213080" y="242319"/>
                  </a:lnTo>
                  <a:lnTo>
                    <a:pt x="212351" y="248784"/>
                  </a:lnTo>
                  <a:lnTo>
                    <a:pt x="214116" y="255288"/>
                  </a:lnTo>
                  <a:lnTo>
                    <a:pt x="217614" y="262013"/>
                  </a:lnTo>
                  <a:lnTo>
                    <a:pt x="222284" y="269299"/>
                  </a:lnTo>
                  <a:lnTo>
                    <a:pt x="227732" y="277279"/>
                  </a:lnTo>
                  <a:lnTo>
                    <a:pt x="233535" y="285911"/>
                  </a:lnTo>
                  <a:lnTo>
                    <a:pt x="239210" y="295075"/>
                  </a:lnTo>
                  <a:lnTo>
                    <a:pt x="244518" y="304645"/>
                  </a:lnTo>
                  <a:lnTo>
                    <a:pt x="249575" y="314509"/>
                  </a:lnTo>
                  <a:lnTo>
                    <a:pt x="254740" y="324583"/>
                  </a:lnTo>
                  <a:lnTo>
                    <a:pt x="260219" y="334798"/>
                  </a:lnTo>
                  <a:lnTo>
                    <a:pt x="266053" y="344945"/>
                  </a:lnTo>
                  <a:lnTo>
                    <a:pt x="272203" y="354685"/>
                  </a:lnTo>
                  <a:lnTo>
                    <a:pt x="278604" y="363870"/>
                  </a:lnTo>
                  <a:lnTo>
                    <a:pt x="285191" y="372682"/>
                  </a:lnTo>
                  <a:lnTo>
                    <a:pt x="291912" y="381520"/>
                  </a:lnTo>
                  <a:lnTo>
                    <a:pt x="298733" y="390608"/>
                  </a:lnTo>
                  <a:lnTo>
                    <a:pt x="305787" y="399680"/>
                  </a:lnTo>
                  <a:lnTo>
                    <a:pt x="313361" y="408091"/>
                  </a:lnTo>
                  <a:lnTo>
                    <a:pt x="321575" y="415526"/>
                  </a:lnTo>
                  <a:lnTo>
                    <a:pt x="330551" y="421993"/>
                  </a:lnTo>
                  <a:lnTo>
                    <a:pt x="340486" y="427645"/>
                  </a:lnTo>
                  <a:lnTo>
                    <a:pt x="351391" y="432659"/>
                  </a:lnTo>
                  <a:lnTo>
                    <a:pt x="362969" y="436874"/>
                  </a:lnTo>
                  <a:lnTo>
                    <a:pt x="374732" y="439808"/>
                  </a:lnTo>
                  <a:lnTo>
                    <a:pt x="386377" y="441298"/>
                  </a:lnTo>
                  <a:lnTo>
                    <a:pt x="397636" y="441316"/>
                  </a:lnTo>
                  <a:lnTo>
                    <a:pt x="408196" y="439808"/>
                  </a:lnTo>
                  <a:lnTo>
                    <a:pt x="417964" y="436907"/>
                  </a:lnTo>
                  <a:lnTo>
                    <a:pt x="427100" y="432981"/>
                  </a:lnTo>
                  <a:lnTo>
                    <a:pt x="437030" y="428046"/>
                  </a:lnTo>
                  <a:lnTo>
                    <a:pt x="450862" y="420557"/>
                  </a:lnTo>
                  <a:lnTo>
                    <a:pt x="473783" y="40786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1310535" y="4570323"/>
              <a:ext cx="113839" cy="214528"/>
            </a:xfrm>
            <a:custGeom>
              <a:avLst/>
              <a:gdLst/>
              <a:ahLst/>
              <a:cxnLst/>
              <a:rect l="0" t="0" r="0" b="0"/>
              <a:pathLst>
                <a:path w="113839" h="214528">
                  <a:moveTo>
                    <a:pt x="8553" y="73993"/>
                  </a:moveTo>
                  <a:lnTo>
                    <a:pt x="17355" y="76792"/>
                  </a:lnTo>
                  <a:lnTo>
                    <a:pt x="25701" y="78295"/>
                  </a:lnTo>
                  <a:lnTo>
                    <a:pt x="34400" y="78601"/>
                  </a:lnTo>
                  <a:lnTo>
                    <a:pt x="43521" y="77921"/>
                  </a:lnTo>
                  <a:lnTo>
                    <a:pt x="53016" y="76454"/>
                  </a:lnTo>
                  <a:lnTo>
                    <a:pt x="62803" y="74376"/>
                  </a:lnTo>
                  <a:lnTo>
                    <a:pt x="72645" y="71521"/>
                  </a:lnTo>
                  <a:lnTo>
                    <a:pt x="82170" y="67402"/>
                  </a:lnTo>
                  <a:lnTo>
                    <a:pt x="91185" y="61853"/>
                  </a:lnTo>
                  <a:lnTo>
                    <a:pt x="99032" y="55009"/>
                  </a:lnTo>
                  <a:lnTo>
                    <a:pt x="104560" y="47119"/>
                  </a:lnTo>
                  <a:lnTo>
                    <a:pt x="107340" y="38450"/>
                  </a:lnTo>
                  <a:lnTo>
                    <a:pt x="107426" y="29546"/>
                  </a:lnTo>
                  <a:lnTo>
                    <a:pt x="104982" y="21188"/>
                  </a:lnTo>
                  <a:lnTo>
                    <a:pt x="100372" y="13770"/>
                  </a:lnTo>
                  <a:lnTo>
                    <a:pt x="93891" y="7640"/>
                  </a:lnTo>
                  <a:lnTo>
                    <a:pt x="85662" y="3271"/>
                  </a:lnTo>
                  <a:lnTo>
                    <a:pt x="75922" y="746"/>
                  </a:lnTo>
                  <a:lnTo>
                    <a:pt x="65302" y="0"/>
                  </a:lnTo>
                  <a:lnTo>
                    <a:pt x="54715" y="1003"/>
                  </a:lnTo>
                  <a:lnTo>
                    <a:pt x="44678" y="3567"/>
                  </a:lnTo>
                  <a:lnTo>
                    <a:pt x="35483" y="7556"/>
                  </a:lnTo>
                  <a:lnTo>
                    <a:pt x="27378" y="12974"/>
                  </a:lnTo>
                  <a:lnTo>
                    <a:pt x="20378" y="19695"/>
                  </a:lnTo>
                  <a:lnTo>
                    <a:pt x="14490" y="27646"/>
                  </a:lnTo>
                  <a:lnTo>
                    <a:pt x="9817" y="36886"/>
                  </a:lnTo>
                  <a:lnTo>
                    <a:pt x="6298" y="47324"/>
                  </a:lnTo>
                  <a:lnTo>
                    <a:pt x="3746" y="58757"/>
                  </a:lnTo>
                  <a:lnTo>
                    <a:pt x="1940" y="70956"/>
                  </a:lnTo>
                  <a:lnTo>
                    <a:pt x="690" y="83711"/>
                  </a:lnTo>
                  <a:lnTo>
                    <a:pt x="0" y="96700"/>
                  </a:lnTo>
                  <a:lnTo>
                    <a:pt x="61" y="109492"/>
                  </a:lnTo>
                  <a:lnTo>
                    <a:pt x="922" y="121873"/>
                  </a:lnTo>
                  <a:lnTo>
                    <a:pt x="2652" y="133813"/>
                  </a:lnTo>
                  <a:lnTo>
                    <a:pt x="5416" y="145372"/>
                  </a:lnTo>
                  <a:lnTo>
                    <a:pt x="9205" y="156626"/>
                  </a:lnTo>
                  <a:lnTo>
                    <a:pt x="13868" y="167491"/>
                  </a:lnTo>
                  <a:lnTo>
                    <a:pt x="19214" y="177721"/>
                  </a:lnTo>
                  <a:lnTo>
                    <a:pt x="25077" y="187226"/>
                  </a:lnTo>
                  <a:lnTo>
                    <a:pt x="31641" y="195745"/>
                  </a:lnTo>
                  <a:lnTo>
                    <a:pt x="39410" y="202789"/>
                  </a:lnTo>
                  <a:lnTo>
                    <a:pt x="48556" y="208224"/>
                  </a:lnTo>
                  <a:lnTo>
                    <a:pt x="58729" y="212038"/>
                  </a:lnTo>
                  <a:lnTo>
                    <a:pt x="70440" y="214442"/>
                  </a:lnTo>
                  <a:lnTo>
                    <a:pt x="86954" y="214527"/>
                  </a:lnTo>
                  <a:lnTo>
                    <a:pt x="113838" y="21086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1458108" y="4604677"/>
              <a:ext cx="197893" cy="173089"/>
            </a:xfrm>
            <a:custGeom>
              <a:avLst/>
              <a:gdLst/>
              <a:ahLst/>
              <a:cxnLst/>
              <a:rect l="0" t="0" r="0" b="0"/>
              <a:pathLst>
                <a:path w="197893" h="173089">
                  <a:moveTo>
                    <a:pt x="61022" y="113338"/>
                  </a:moveTo>
                  <a:lnTo>
                    <a:pt x="66890" y="107471"/>
                  </a:lnTo>
                  <a:lnTo>
                    <a:pt x="72454" y="101907"/>
                  </a:lnTo>
                  <a:lnTo>
                    <a:pt x="78248" y="96103"/>
                  </a:lnTo>
                  <a:lnTo>
                    <a:pt x="84156" y="89850"/>
                  </a:lnTo>
                  <a:lnTo>
                    <a:pt x="89838" y="82871"/>
                  </a:lnTo>
                  <a:lnTo>
                    <a:pt x="95103" y="75090"/>
                  </a:lnTo>
                  <a:lnTo>
                    <a:pt x="99608" y="66589"/>
                  </a:lnTo>
                  <a:lnTo>
                    <a:pt x="102798" y="57509"/>
                  </a:lnTo>
                  <a:lnTo>
                    <a:pt x="104484" y="48000"/>
                  </a:lnTo>
                  <a:lnTo>
                    <a:pt x="104478" y="38345"/>
                  </a:lnTo>
                  <a:lnTo>
                    <a:pt x="102429" y="28944"/>
                  </a:lnTo>
                  <a:lnTo>
                    <a:pt x="98341" y="20008"/>
                  </a:lnTo>
                  <a:lnTo>
                    <a:pt x="92343" y="12042"/>
                  </a:lnTo>
                  <a:lnTo>
                    <a:pt x="84505" y="5903"/>
                  </a:lnTo>
                  <a:lnTo>
                    <a:pt x="75060" y="1894"/>
                  </a:lnTo>
                  <a:lnTo>
                    <a:pt x="64653" y="0"/>
                  </a:lnTo>
                  <a:lnTo>
                    <a:pt x="54216" y="158"/>
                  </a:lnTo>
                  <a:lnTo>
                    <a:pt x="44283" y="2124"/>
                  </a:lnTo>
                  <a:lnTo>
                    <a:pt x="35160" y="5865"/>
                  </a:lnTo>
                  <a:lnTo>
                    <a:pt x="27104" y="11640"/>
                  </a:lnTo>
                  <a:lnTo>
                    <a:pt x="20137" y="19411"/>
                  </a:lnTo>
                  <a:lnTo>
                    <a:pt x="14271" y="28881"/>
                  </a:lnTo>
                  <a:lnTo>
                    <a:pt x="9613" y="39677"/>
                  </a:lnTo>
                  <a:lnTo>
                    <a:pt x="6104" y="51458"/>
                  </a:lnTo>
                  <a:lnTo>
                    <a:pt x="3558" y="63942"/>
                  </a:lnTo>
                  <a:lnTo>
                    <a:pt x="1757" y="76921"/>
                  </a:lnTo>
                  <a:lnTo>
                    <a:pt x="514" y="90237"/>
                  </a:lnTo>
                  <a:lnTo>
                    <a:pt x="0" y="103618"/>
                  </a:lnTo>
                  <a:lnTo>
                    <a:pt x="710" y="116682"/>
                  </a:lnTo>
                  <a:lnTo>
                    <a:pt x="2825" y="129239"/>
                  </a:lnTo>
                  <a:lnTo>
                    <a:pt x="6381" y="140959"/>
                  </a:lnTo>
                  <a:lnTo>
                    <a:pt x="11442" y="151306"/>
                  </a:lnTo>
                  <a:lnTo>
                    <a:pt x="17887" y="160103"/>
                  </a:lnTo>
                  <a:lnTo>
                    <a:pt x="25468" y="167009"/>
                  </a:lnTo>
                  <a:lnTo>
                    <a:pt x="33920" y="171376"/>
                  </a:lnTo>
                  <a:lnTo>
                    <a:pt x="43004" y="173088"/>
                  </a:lnTo>
                  <a:lnTo>
                    <a:pt x="52371" y="172477"/>
                  </a:lnTo>
                  <a:lnTo>
                    <a:pt x="61580" y="170023"/>
                  </a:lnTo>
                  <a:lnTo>
                    <a:pt x="70396" y="166185"/>
                  </a:lnTo>
                  <a:lnTo>
                    <a:pt x="78619" y="161019"/>
                  </a:lnTo>
                  <a:lnTo>
                    <a:pt x="85997" y="154205"/>
                  </a:lnTo>
                  <a:lnTo>
                    <a:pt x="92478" y="145702"/>
                  </a:lnTo>
                  <a:lnTo>
                    <a:pt x="98170" y="135892"/>
                  </a:lnTo>
                  <a:lnTo>
                    <a:pt x="103236" y="125391"/>
                  </a:lnTo>
                  <a:lnTo>
                    <a:pt x="107840" y="114693"/>
                  </a:lnTo>
                  <a:lnTo>
                    <a:pt x="112339" y="106457"/>
                  </a:lnTo>
                  <a:lnTo>
                    <a:pt x="116816" y="103735"/>
                  </a:lnTo>
                  <a:lnTo>
                    <a:pt x="121036" y="105344"/>
                  </a:lnTo>
                  <a:lnTo>
                    <a:pt x="125380" y="109505"/>
                  </a:lnTo>
                  <a:lnTo>
                    <a:pt x="130152" y="115205"/>
                  </a:lnTo>
                  <a:lnTo>
                    <a:pt x="135430" y="122094"/>
                  </a:lnTo>
                  <a:lnTo>
                    <a:pt x="141169" y="129938"/>
                  </a:lnTo>
                  <a:lnTo>
                    <a:pt x="147443" y="137871"/>
                  </a:lnTo>
                  <a:lnTo>
                    <a:pt x="154468" y="144474"/>
                  </a:lnTo>
                  <a:lnTo>
                    <a:pt x="162332" y="149076"/>
                  </a:lnTo>
                  <a:lnTo>
                    <a:pt x="171194" y="152357"/>
                  </a:lnTo>
                  <a:lnTo>
                    <a:pt x="182340" y="154404"/>
                  </a:lnTo>
                  <a:lnTo>
                    <a:pt x="197892" y="15545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1660736" y="4383332"/>
              <a:ext cx="153193" cy="387112"/>
            </a:xfrm>
            <a:custGeom>
              <a:avLst/>
              <a:gdLst/>
              <a:ahLst/>
              <a:cxnLst/>
              <a:rect l="0" t="0" r="0" b="0"/>
              <a:pathLst>
                <a:path w="153193" h="387112">
                  <a:moveTo>
                    <a:pt x="100549" y="292570"/>
                  </a:moveTo>
                  <a:lnTo>
                    <a:pt x="103349" y="283768"/>
                  </a:lnTo>
                  <a:lnTo>
                    <a:pt x="104851" y="275422"/>
                  </a:lnTo>
                  <a:lnTo>
                    <a:pt x="105148" y="266732"/>
                  </a:lnTo>
                  <a:lnTo>
                    <a:pt x="104123" y="257957"/>
                  </a:lnTo>
                  <a:lnTo>
                    <a:pt x="101359" y="249759"/>
                  </a:lnTo>
                  <a:lnTo>
                    <a:pt x="96779" y="242478"/>
                  </a:lnTo>
                  <a:lnTo>
                    <a:pt x="90446" y="236287"/>
                  </a:lnTo>
                  <a:lnTo>
                    <a:pt x="82381" y="231355"/>
                  </a:lnTo>
                  <a:lnTo>
                    <a:pt x="72783" y="227643"/>
                  </a:lnTo>
                  <a:lnTo>
                    <a:pt x="62273" y="225286"/>
                  </a:lnTo>
                  <a:lnTo>
                    <a:pt x="51768" y="224671"/>
                  </a:lnTo>
                  <a:lnTo>
                    <a:pt x="41789" y="225857"/>
                  </a:lnTo>
                  <a:lnTo>
                    <a:pt x="32635" y="228939"/>
                  </a:lnTo>
                  <a:lnTo>
                    <a:pt x="24559" y="234207"/>
                  </a:lnTo>
                  <a:lnTo>
                    <a:pt x="17577" y="241604"/>
                  </a:lnTo>
                  <a:lnTo>
                    <a:pt x="11703" y="250807"/>
                  </a:lnTo>
                  <a:lnTo>
                    <a:pt x="7039" y="261419"/>
                  </a:lnTo>
                  <a:lnTo>
                    <a:pt x="3530" y="273067"/>
                  </a:lnTo>
                  <a:lnTo>
                    <a:pt x="1154" y="285291"/>
                  </a:lnTo>
                  <a:lnTo>
                    <a:pt x="0" y="297562"/>
                  </a:lnTo>
                  <a:lnTo>
                    <a:pt x="4" y="309589"/>
                  </a:lnTo>
                  <a:lnTo>
                    <a:pt x="1142" y="321291"/>
                  </a:lnTo>
                  <a:lnTo>
                    <a:pt x="3500" y="332688"/>
                  </a:lnTo>
                  <a:lnTo>
                    <a:pt x="7017" y="343830"/>
                  </a:lnTo>
                  <a:lnTo>
                    <a:pt x="11666" y="354450"/>
                  </a:lnTo>
                  <a:lnTo>
                    <a:pt x="17535" y="363983"/>
                  </a:lnTo>
                  <a:lnTo>
                    <a:pt x="24558" y="372203"/>
                  </a:lnTo>
                  <a:lnTo>
                    <a:pt x="32544" y="378875"/>
                  </a:lnTo>
                  <a:lnTo>
                    <a:pt x="41275" y="383608"/>
                  </a:lnTo>
                  <a:lnTo>
                    <a:pt x="50545" y="386373"/>
                  </a:lnTo>
                  <a:lnTo>
                    <a:pt x="59870" y="387111"/>
                  </a:lnTo>
                  <a:lnTo>
                    <a:pt x="68517" y="385569"/>
                  </a:lnTo>
                  <a:lnTo>
                    <a:pt x="76144" y="381830"/>
                  </a:lnTo>
                  <a:lnTo>
                    <a:pt x="82754" y="376237"/>
                  </a:lnTo>
                  <a:lnTo>
                    <a:pt x="88510" y="369205"/>
                  </a:lnTo>
                  <a:lnTo>
                    <a:pt x="93606" y="361103"/>
                  </a:lnTo>
                  <a:lnTo>
                    <a:pt x="98218" y="352073"/>
                  </a:lnTo>
                  <a:lnTo>
                    <a:pt x="102483" y="342036"/>
                  </a:lnTo>
                  <a:lnTo>
                    <a:pt x="106508" y="331021"/>
                  </a:lnTo>
                  <a:lnTo>
                    <a:pt x="110365" y="319015"/>
                  </a:lnTo>
                  <a:lnTo>
                    <a:pt x="114110" y="305892"/>
                  </a:lnTo>
                  <a:lnTo>
                    <a:pt x="117777" y="291693"/>
                  </a:lnTo>
                  <a:lnTo>
                    <a:pt x="121393" y="276751"/>
                  </a:lnTo>
                  <a:lnTo>
                    <a:pt x="124973" y="261575"/>
                  </a:lnTo>
                  <a:lnTo>
                    <a:pt x="128521" y="246475"/>
                  </a:lnTo>
                  <a:lnTo>
                    <a:pt x="131716" y="231404"/>
                  </a:lnTo>
                  <a:lnTo>
                    <a:pt x="133950" y="216067"/>
                  </a:lnTo>
                  <a:lnTo>
                    <a:pt x="134972" y="200298"/>
                  </a:lnTo>
                  <a:lnTo>
                    <a:pt x="135013" y="183927"/>
                  </a:lnTo>
                  <a:lnTo>
                    <a:pt x="134584" y="166712"/>
                  </a:lnTo>
                  <a:lnTo>
                    <a:pt x="134034" y="148615"/>
                  </a:lnTo>
                  <a:lnTo>
                    <a:pt x="133363" y="130070"/>
                  </a:lnTo>
                  <a:lnTo>
                    <a:pt x="132313" y="111854"/>
                  </a:lnTo>
                  <a:lnTo>
                    <a:pt x="130758" y="94386"/>
                  </a:lnTo>
                  <a:lnTo>
                    <a:pt x="128715" y="77898"/>
                  </a:lnTo>
                  <a:lnTo>
                    <a:pt x="126265" y="62590"/>
                  </a:lnTo>
                  <a:lnTo>
                    <a:pt x="123498" y="48448"/>
                  </a:lnTo>
                  <a:lnTo>
                    <a:pt x="120334" y="35459"/>
                  </a:lnTo>
                  <a:lnTo>
                    <a:pt x="116531" y="23712"/>
                  </a:lnTo>
                  <a:lnTo>
                    <a:pt x="111997" y="13168"/>
                  </a:lnTo>
                  <a:lnTo>
                    <a:pt x="106354" y="4739"/>
                  </a:lnTo>
                  <a:lnTo>
                    <a:pt x="99938" y="191"/>
                  </a:lnTo>
                  <a:lnTo>
                    <a:pt x="94119" y="0"/>
                  </a:lnTo>
                  <a:lnTo>
                    <a:pt x="89088" y="3645"/>
                  </a:lnTo>
                  <a:lnTo>
                    <a:pt x="84628" y="10312"/>
                  </a:lnTo>
                  <a:lnTo>
                    <a:pt x="80527" y="19387"/>
                  </a:lnTo>
                  <a:lnTo>
                    <a:pt x="76648" y="30541"/>
                  </a:lnTo>
                  <a:lnTo>
                    <a:pt x="72913" y="43425"/>
                  </a:lnTo>
                  <a:lnTo>
                    <a:pt x="69600" y="57657"/>
                  </a:lnTo>
                  <a:lnTo>
                    <a:pt x="67290" y="72891"/>
                  </a:lnTo>
                  <a:lnTo>
                    <a:pt x="66224" y="88845"/>
                  </a:lnTo>
                  <a:lnTo>
                    <a:pt x="66324" y="105306"/>
                  </a:lnTo>
                  <a:lnTo>
                    <a:pt x="67381" y="122115"/>
                  </a:lnTo>
                  <a:lnTo>
                    <a:pt x="69166" y="139165"/>
                  </a:lnTo>
                  <a:lnTo>
                    <a:pt x="71481" y="156378"/>
                  </a:lnTo>
                  <a:lnTo>
                    <a:pt x="74172" y="173700"/>
                  </a:lnTo>
                  <a:lnTo>
                    <a:pt x="77126" y="191093"/>
                  </a:lnTo>
                  <a:lnTo>
                    <a:pt x="80260" y="208367"/>
                  </a:lnTo>
                  <a:lnTo>
                    <a:pt x="83516" y="225199"/>
                  </a:lnTo>
                  <a:lnTo>
                    <a:pt x="86855" y="241443"/>
                  </a:lnTo>
                  <a:lnTo>
                    <a:pt x="90251" y="256963"/>
                  </a:lnTo>
                  <a:lnTo>
                    <a:pt x="93684" y="271545"/>
                  </a:lnTo>
                  <a:lnTo>
                    <a:pt x="97147" y="285165"/>
                  </a:lnTo>
                  <a:lnTo>
                    <a:pt x="100795" y="297787"/>
                  </a:lnTo>
                  <a:lnTo>
                    <a:pt x="104930" y="309279"/>
                  </a:lnTo>
                  <a:lnTo>
                    <a:pt x="109678" y="319675"/>
                  </a:lnTo>
                  <a:lnTo>
                    <a:pt x="115081" y="329038"/>
                  </a:lnTo>
                  <a:lnTo>
                    <a:pt x="121928" y="338401"/>
                  </a:lnTo>
                  <a:lnTo>
                    <a:pt x="133057" y="349708"/>
                  </a:lnTo>
                  <a:lnTo>
                    <a:pt x="153192" y="3662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2153553" y="4381104"/>
              <a:ext cx="49930" cy="326384"/>
            </a:xfrm>
            <a:custGeom>
              <a:avLst/>
              <a:gdLst/>
              <a:ahLst/>
              <a:cxnLst/>
              <a:rect l="0" t="0" r="0" b="0"/>
              <a:pathLst>
                <a:path w="49930" h="326384">
                  <a:moveTo>
                    <a:pt x="7815" y="0"/>
                  </a:moveTo>
                  <a:lnTo>
                    <a:pt x="4948" y="11802"/>
                  </a:lnTo>
                  <a:lnTo>
                    <a:pt x="2806" y="23571"/>
                  </a:lnTo>
                  <a:lnTo>
                    <a:pt x="1208" y="36457"/>
                  </a:lnTo>
                  <a:lnTo>
                    <a:pt x="200" y="50132"/>
                  </a:lnTo>
                  <a:lnTo>
                    <a:pt x="0" y="63812"/>
                  </a:lnTo>
                  <a:lnTo>
                    <a:pt x="656" y="77037"/>
                  </a:lnTo>
                  <a:lnTo>
                    <a:pt x="2067" y="90007"/>
                  </a:lnTo>
                  <a:lnTo>
                    <a:pt x="4079" y="103383"/>
                  </a:lnTo>
                  <a:lnTo>
                    <a:pt x="6542" y="117528"/>
                  </a:lnTo>
                  <a:lnTo>
                    <a:pt x="9329" y="132485"/>
                  </a:lnTo>
                  <a:lnTo>
                    <a:pt x="12345" y="148144"/>
                  </a:lnTo>
                  <a:lnTo>
                    <a:pt x="15520" y="164347"/>
                  </a:lnTo>
                  <a:lnTo>
                    <a:pt x="18804" y="180789"/>
                  </a:lnTo>
                  <a:lnTo>
                    <a:pt x="22161" y="197046"/>
                  </a:lnTo>
                  <a:lnTo>
                    <a:pt x="25564" y="212903"/>
                  </a:lnTo>
                  <a:lnTo>
                    <a:pt x="28833" y="228329"/>
                  </a:lnTo>
                  <a:lnTo>
                    <a:pt x="31648" y="243380"/>
                  </a:lnTo>
                  <a:lnTo>
                    <a:pt x="33878" y="258124"/>
                  </a:lnTo>
                  <a:lnTo>
                    <a:pt x="35747" y="272223"/>
                  </a:lnTo>
                  <a:lnTo>
                    <a:pt x="38031" y="286423"/>
                  </a:lnTo>
                  <a:lnTo>
                    <a:pt x="42047" y="303093"/>
                  </a:lnTo>
                  <a:lnTo>
                    <a:pt x="49929" y="3263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2066612" y="4502837"/>
              <a:ext cx="231628" cy="57252"/>
            </a:xfrm>
            <a:custGeom>
              <a:avLst/>
              <a:gdLst/>
              <a:ahLst/>
              <a:cxnLst/>
              <a:rect l="0" t="0" r="0" b="0"/>
              <a:pathLst>
                <a:path w="231628" h="57252">
                  <a:moveTo>
                    <a:pt x="231627" y="4609"/>
                  </a:moveTo>
                  <a:lnTo>
                    <a:pt x="219891" y="1809"/>
                  </a:lnTo>
                  <a:lnTo>
                    <a:pt x="208762" y="307"/>
                  </a:lnTo>
                  <a:lnTo>
                    <a:pt x="197169" y="0"/>
                  </a:lnTo>
                  <a:lnTo>
                    <a:pt x="185180" y="680"/>
                  </a:lnTo>
                  <a:lnTo>
                    <a:pt x="173169" y="2148"/>
                  </a:lnTo>
                  <a:lnTo>
                    <a:pt x="161366" y="4216"/>
                  </a:lnTo>
                  <a:lnTo>
                    <a:pt x="149839" y="6726"/>
                  </a:lnTo>
                  <a:lnTo>
                    <a:pt x="138571" y="9549"/>
                  </a:lnTo>
                  <a:lnTo>
                    <a:pt x="127507" y="12591"/>
                  </a:lnTo>
                  <a:lnTo>
                    <a:pt x="116434" y="15784"/>
                  </a:lnTo>
                  <a:lnTo>
                    <a:pt x="105000" y="19080"/>
                  </a:lnTo>
                  <a:lnTo>
                    <a:pt x="93047" y="22446"/>
                  </a:lnTo>
                  <a:lnTo>
                    <a:pt x="80746" y="25860"/>
                  </a:lnTo>
                  <a:lnTo>
                    <a:pt x="68489" y="29305"/>
                  </a:lnTo>
                  <a:lnTo>
                    <a:pt x="56512" y="32771"/>
                  </a:lnTo>
                  <a:lnTo>
                    <a:pt x="45132" y="36293"/>
                  </a:lnTo>
                  <a:lnTo>
                    <a:pt x="33599" y="40397"/>
                  </a:lnTo>
                  <a:lnTo>
                    <a:pt x="19786" y="46562"/>
                  </a:lnTo>
                  <a:lnTo>
                    <a:pt x="0" y="5725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2298239" y="4286347"/>
              <a:ext cx="316430" cy="408568"/>
            </a:xfrm>
            <a:custGeom>
              <a:avLst/>
              <a:gdLst/>
              <a:ahLst/>
              <a:cxnLst/>
              <a:rect l="0" t="0" r="0" b="0"/>
              <a:pathLst>
                <a:path w="316430" h="408568">
                  <a:moveTo>
                    <a:pt x="0" y="0"/>
                  </a:moveTo>
                  <a:lnTo>
                    <a:pt x="0" y="11803"/>
                  </a:lnTo>
                  <a:lnTo>
                    <a:pt x="0" y="23572"/>
                  </a:lnTo>
                  <a:lnTo>
                    <a:pt x="4" y="36467"/>
                  </a:lnTo>
                  <a:lnTo>
                    <a:pt x="177" y="50487"/>
                  </a:lnTo>
                  <a:lnTo>
                    <a:pt x="825" y="65464"/>
                  </a:lnTo>
                  <a:lnTo>
                    <a:pt x="2079" y="81177"/>
                  </a:lnTo>
                  <a:lnTo>
                    <a:pt x="3904" y="97107"/>
                  </a:lnTo>
                  <a:lnTo>
                    <a:pt x="6201" y="112483"/>
                  </a:lnTo>
                  <a:lnTo>
                    <a:pt x="8857" y="126945"/>
                  </a:lnTo>
                  <a:lnTo>
                    <a:pt x="11775" y="141128"/>
                  </a:lnTo>
                  <a:lnTo>
                    <a:pt x="14880" y="156403"/>
                  </a:lnTo>
                  <a:lnTo>
                    <a:pt x="18113" y="173459"/>
                  </a:lnTo>
                  <a:lnTo>
                    <a:pt x="21437" y="192002"/>
                  </a:lnTo>
                  <a:lnTo>
                    <a:pt x="24821" y="211148"/>
                  </a:lnTo>
                  <a:lnTo>
                    <a:pt x="28242" y="230290"/>
                  </a:lnTo>
                  <a:lnTo>
                    <a:pt x="31522" y="249176"/>
                  </a:lnTo>
                  <a:lnTo>
                    <a:pt x="34345" y="267756"/>
                  </a:lnTo>
                  <a:lnTo>
                    <a:pt x="36581" y="286051"/>
                  </a:lnTo>
                  <a:lnTo>
                    <a:pt x="38421" y="303793"/>
                  </a:lnTo>
                  <a:lnTo>
                    <a:pt x="40270" y="320420"/>
                  </a:lnTo>
                  <a:lnTo>
                    <a:pt x="42365" y="335730"/>
                  </a:lnTo>
                  <a:lnTo>
                    <a:pt x="44604" y="350149"/>
                  </a:lnTo>
                  <a:lnTo>
                    <a:pt x="46654" y="364520"/>
                  </a:lnTo>
                  <a:lnTo>
                    <a:pt x="48320" y="379307"/>
                  </a:lnTo>
                  <a:lnTo>
                    <a:pt x="49234" y="393330"/>
                  </a:lnTo>
                  <a:lnTo>
                    <a:pt x="48213" y="403720"/>
                  </a:lnTo>
                  <a:lnTo>
                    <a:pt x="45144" y="408567"/>
                  </a:lnTo>
                  <a:lnTo>
                    <a:pt x="41780" y="407703"/>
                  </a:lnTo>
                  <a:lnTo>
                    <a:pt x="38932" y="402086"/>
                  </a:lnTo>
                  <a:lnTo>
                    <a:pt x="36749" y="393044"/>
                  </a:lnTo>
                  <a:lnTo>
                    <a:pt x="35158" y="381884"/>
                  </a:lnTo>
                  <a:lnTo>
                    <a:pt x="34030" y="369500"/>
                  </a:lnTo>
                  <a:lnTo>
                    <a:pt x="33247" y="356261"/>
                  </a:lnTo>
                  <a:lnTo>
                    <a:pt x="32708" y="342152"/>
                  </a:lnTo>
                  <a:lnTo>
                    <a:pt x="32351" y="327226"/>
                  </a:lnTo>
                  <a:lnTo>
                    <a:pt x="32448" y="312098"/>
                  </a:lnTo>
                  <a:lnTo>
                    <a:pt x="33577" y="297845"/>
                  </a:lnTo>
                  <a:lnTo>
                    <a:pt x="35976" y="285002"/>
                  </a:lnTo>
                  <a:lnTo>
                    <a:pt x="39724" y="273751"/>
                  </a:lnTo>
                  <a:lnTo>
                    <a:pt x="44915" y="264182"/>
                  </a:lnTo>
                  <a:lnTo>
                    <a:pt x="51441" y="256169"/>
                  </a:lnTo>
                  <a:lnTo>
                    <a:pt x="58908" y="249923"/>
                  </a:lnTo>
                  <a:lnTo>
                    <a:pt x="66750" y="246065"/>
                  </a:lnTo>
                  <a:lnTo>
                    <a:pt x="74611" y="244731"/>
                  </a:lnTo>
                  <a:lnTo>
                    <a:pt x="82343" y="245782"/>
                  </a:lnTo>
                  <a:lnTo>
                    <a:pt x="89915" y="249070"/>
                  </a:lnTo>
                  <a:lnTo>
                    <a:pt x="97336" y="254281"/>
                  </a:lnTo>
                  <a:lnTo>
                    <a:pt x="104472" y="261014"/>
                  </a:lnTo>
                  <a:lnTo>
                    <a:pt x="111045" y="268888"/>
                  </a:lnTo>
                  <a:lnTo>
                    <a:pt x="116951" y="277585"/>
                  </a:lnTo>
                  <a:lnTo>
                    <a:pt x="122240" y="286862"/>
                  </a:lnTo>
                  <a:lnTo>
                    <a:pt x="127027" y="296541"/>
                  </a:lnTo>
                  <a:lnTo>
                    <a:pt x="131434" y="306496"/>
                  </a:lnTo>
                  <a:lnTo>
                    <a:pt x="135563" y="316638"/>
                  </a:lnTo>
                  <a:lnTo>
                    <a:pt x="139498" y="326907"/>
                  </a:lnTo>
                  <a:lnTo>
                    <a:pt x="143296" y="337262"/>
                  </a:lnTo>
                  <a:lnTo>
                    <a:pt x="147001" y="347675"/>
                  </a:lnTo>
                  <a:lnTo>
                    <a:pt x="150641" y="358126"/>
                  </a:lnTo>
                  <a:lnTo>
                    <a:pt x="154245" y="368532"/>
                  </a:lnTo>
                  <a:lnTo>
                    <a:pt x="158012" y="376400"/>
                  </a:lnTo>
                  <a:lnTo>
                    <a:pt x="161774" y="378595"/>
                  </a:lnTo>
                  <a:lnTo>
                    <a:pt x="164995" y="376086"/>
                  </a:lnTo>
                  <a:lnTo>
                    <a:pt x="167881" y="370520"/>
                  </a:lnTo>
                  <a:lnTo>
                    <a:pt x="170877" y="363242"/>
                  </a:lnTo>
                  <a:lnTo>
                    <a:pt x="174434" y="355294"/>
                  </a:lnTo>
                  <a:lnTo>
                    <a:pt x="178727" y="347246"/>
                  </a:lnTo>
                  <a:lnTo>
                    <a:pt x="183881" y="339330"/>
                  </a:lnTo>
                  <a:lnTo>
                    <a:pt x="190081" y="331608"/>
                  </a:lnTo>
                  <a:lnTo>
                    <a:pt x="197322" y="324073"/>
                  </a:lnTo>
                  <a:lnTo>
                    <a:pt x="205451" y="316854"/>
                  </a:lnTo>
                  <a:lnTo>
                    <a:pt x="214278" y="310222"/>
                  </a:lnTo>
                  <a:lnTo>
                    <a:pt x="223620" y="304270"/>
                  </a:lnTo>
                  <a:lnTo>
                    <a:pt x="233333" y="298781"/>
                  </a:lnTo>
                  <a:lnTo>
                    <a:pt x="243305" y="293326"/>
                  </a:lnTo>
                  <a:lnTo>
                    <a:pt x="253451" y="287653"/>
                  </a:lnTo>
                  <a:lnTo>
                    <a:pt x="263553" y="281689"/>
                  </a:lnTo>
                  <a:lnTo>
                    <a:pt x="273261" y="275452"/>
                  </a:lnTo>
                  <a:lnTo>
                    <a:pt x="282417" y="268990"/>
                  </a:lnTo>
                  <a:lnTo>
                    <a:pt x="290870" y="262192"/>
                  </a:lnTo>
                  <a:lnTo>
                    <a:pt x="298403" y="254796"/>
                  </a:lnTo>
                  <a:lnTo>
                    <a:pt x="304979" y="246710"/>
                  </a:lnTo>
                  <a:lnTo>
                    <a:pt x="310394" y="237991"/>
                  </a:lnTo>
                  <a:lnTo>
                    <a:pt x="314210" y="228762"/>
                  </a:lnTo>
                  <a:lnTo>
                    <a:pt x="316318" y="219153"/>
                  </a:lnTo>
                  <a:lnTo>
                    <a:pt x="316429" y="209600"/>
                  </a:lnTo>
                  <a:lnTo>
                    <a:pt x="313926" y="200800"/>
                  </a:lnTo>
                  <a:lnTo>
                    <a:pt x="308720" y="193074"/>
                  </a:lnTo>
                  <a:lnTo>
                    <a:pt x="301158" y="186567"/>
                  </a:lnTo>
                  <a:lnTo>
                    <a:pt x="291731" y="181414"/>
                  </a:lnTo>
                  <a:lnTo>
                    <a:pt x="280922" y="177549"/>
                  </a:lnTo>
                  <a:lnTo>
                    <a:pt x="269448" y="175088"/>
                  </a:lnTo>
                  <a:lnTo>
                    <a:pt x="258222" y="174402"/>
                  </a:lnTo>
                  <a:lnTo>
                    <a:pt x="247717" y="175536"/>
                  </a:lnTo>
                  <a:lnTo>
                    <a:pt x="238024" y="178413"/>
                  </a:lnTo>
                  <a:lnTo>
                    <a:pt x="229045" y="183011"/>
                  </a:lnTo>
                  <a:lnTo>
                    <a:pt x="220637" y="189145"/>
                  </a:lnTo>
                  <a:lnTo>
                    <a:pt x="212818" y="196686"/>
                  </a:lnTo>
                  <a:lnTo>
                    <a:pt x="205778" y="205642"/>
                  </a:lnTo>
                  <a:lnTo>
                    <a:pt x="199560" y="215887"/>
                  </a:lnTo>
                  <a:lnTo>
                    <a:pt x="194229" y="227189"/>
                  </a:lnTo>
                  <a:lnTo>
                    <a:pt x="189946" y="239299"/>
                  </a:lnTo>
                  <a:lnTo>
                    <a:pt x="186695" y="252005"/>
                  </a:lnTo>
                  <a:lnTo>
                    <a:pt x="184326" y="265298"/>
                  </a:lnTo>
                  <a:lnTo>
                    <a:pt x="182645" y="279361"/>
                  </a:lnTo>
                  <a:lnTo>
                    <a:pt x="181483" y="294216"/>
                  </a:lnTo>
                  <a:lnTo>
                    <a:pt x="181023" y="309277"/>
                  </a:lnTo>
                  <a:lnTo>
                    <a:pt x="181770" y="323475"/>
                  </a:lnTo>
                  <a:lnTo>
                    <a:pt x="183904" y="336281"/>
                  </a:lnTo>
                  <a:lnTo>
                    <a:pt x="187304" y="347675"/>
                  </a:lnTo>
                  <a:lnTo>
                    <a:pt x="191728" y="357870"/>
                  </a:lnTo>
                  <a:lnTo>
                    <a:pt x="196936" y="367122"/>
                  </a:lnTo>
                  <a:lnTo>
                    <a:pt x="203042" y="375185"/>
                  </a:lnTo>
                  <a:lnTo>
                    <a:pt x="210497" y="381331"/>
                  </a:lnTo>
                  <a:lnTo>
                    <a:pt x="219433" y="385321"/>
                  </a:lnTo>
                  <a:lnTo>
                    <a:pt x="229535" y="387358"/>
                  </a:lnTo>
                  <a:lnTo>
                    <a:pt x="240233" y="387821"/>
                  </a:lnTo>
                  <a:lnTo>
                    <a:pt x="251123" y="387101"/>
                  </a:lnTo>
                  <a:lnTo>
                    <a:pt x="261754" y="385679"/>
                  </a:lnTo>
                  <a:lnTo>
                    <a:pt x="272695" y="383982"/>
                  </a:lnTo>
                  <a:lnTo>
                    <a:pt x="286018" y="381868"/>
                  </a:lnTo>
                  <a:lnTo>
                    <a:pt x="305326" y="3790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2887834" y="4444725"/>
              <a:ext cx="170687" cy="460172"/>
            </a:xfrm>
            <a:custGeom>
              <a:avLst/>
              <a:gdLst/>
              <a:ahLst/>
              <a:cxnLst/>
              <a:rect l="0" t="0" r="0" b="0"/>
              <a:pathLst>
                <a:path w="170687" h="460172">
                  <a:moveTo>
                    <a:pt x="0" y="125892"/>
                  </a:moveTo>
                  <a:lnTo>
                    <a:pt x="2867" y="140561"/>
                  </a:lnTo>
                  <a:lnTo>
                    <a:pt x="5009" y="154472"/>
                  </a:lnTo>
                  <a:lnTo>
                    <a:pt x="6617" y="168975"/>
                  </a:lnTo>
                  <a:lnTo>
                    <a:pt x="7970" y="184349"/>
                  </a:lnTo>
                  <a:lnTo>
                    <a:pt x="9467" y="200822"/>
                  </a:lnTo>
                  <a:lnTo>
                    <a:pt x="11318" y="218381"/>
                  </a:lnTo>
                  <a:lnTo>
                    <a:pt x="13558" y="236378"/>
                  </a:lnTo>
                  <a:lnTo>
                    <a:pt x="16138" y="253687"/>
                  </a:lnTo>
                  <a:lnTo>
                    <a:pt x="18988" y="269741"/>
                  </a:lnTo>
                  <a:lnTo>
                    <a:pt x="22037" y="284975"/>
                  </a:lnTo>
                  <a:lnTo>
                    <a:pt x="25230" y="300497"/>
                  </a:lnTo>
                  <a:lnTo>
                    <a:pt x="28518" y="316936"/>
                  </a:lnTo>
                  <a:lnTo>
                    <a:pt x="31709" y="334100"/>
                  </a:lnTo>
                  <a:lnTo>
                    <a:pt x="34471" y="351255"/>
                  </a:lnTo>
                  <a:lnTo>
                    <a:pt x="36665" y="367945"/>
                  </a:lnTo>
                  <a:lnTo>
                    <a:pt x="38477" y="383881"/>
                  </a:lnTo>
                  <a:lnTo>
                    <a:pt x="40309" y="398804"/>
                  </a:lnTo>
                  <a:lnTo>
                    <a:pt x="42396" y="412687"/>
                  </a:lnTo>
                  <a:lnTo>
                    <a:pt x="44799" y="425668"/>
                  </a:lnTo>
                  <a:lnTo>
                    <a:pt x="47492" y="437940"/>
                  </a:lnTo>
                  <a:lnTo>
                    <a:pt x="50392" y="449608"/>
                  </a:lnTo>
                  <a:lnTo>
                    <a:pt x="52552" y="458124"/>
                  </a:lnTo>
                  <a:lnTo>
                    <a:pt x="52889" y="460171"/>
                  </a:lnTo>
                  <a:lnTo>
                    <a:pt x="51814" y="456767"/>
                  </a:lnTo>
                  <a:lnTo>
                    <a:pt x="49842" y="449480"/>
                  </a:lnTo>
                  <a:lnTo>
                    <a:pt x="47313" y="439299"/>
                  </a:lnTo>
                  <a:lnTo>
                    <a:pt x="44433" y="426951"/>
                  </a:lnTo>
                  <a:lnTo>
                    <a:pt x="41332" y="413018"/>
                  </a:lnTo>
                  <a:lnTo>
                    <a:pt x="38089" y="397954"/>
                  </a:lnTo>
                  <a:lnTo>
                    <a:pt x="34759" y="382100"/>
                  </a:lnTo>
                  <a:lnTo>
                    <a:pt x="31537" y="365699"/>
                  </a:lnTo>
                  <a:lnTo>
                    <a:pt x="28752" y="348926"/>
                  </a:lnTo>
                  <a:lnTo>
                    <a:pt x="26542" y="331908"/>
                  </a:lnTo>
                  <a:lnTo>
                    <a:pt x="24719" y="315055"/>
                  </a:lnTo>
                  <a:lnTo>
                    <a:pt x="22879" y="299038"/>
                  </a:lnTo>
                  <a:lnTo>
                    <a:pt x="20792" y="284144"/>
                  </a:lnTo>
                  <a:lnTo>
                    <a:pt x="18558" y="270006"/>
                  </a:lnTo>
                  <a:lnTo>
                    <a:pt x="16511" y="255825"/>
                  </a:lnTo>
                  <a:lnTo>
                    <a:pt x="14837" y="241130"/>
                  </a:lnTo>
                  <a:lnTo>
                    <a:pt x="13561" y="225799"/>
                  </a:lnTo>
                  <a:lnTo>
                    <a:pt x="12630" y="209888"/>
                  </a:lnTo>
                  <a:lnTo>
                    <a:pt x="11968" y="193516"/>
                  </a:lnTo>
                  <a:lnTo>
                    <a:pt x="11508" y="176960"/>
                  </a:lnTo>
                  <a:lnTo>
                    <a:pt x="11191" y="160626"/>
                  </a:lnTo>
                  <a:lnTo>
                    <a:pt x="10979" y="144713"/>
                  </a:lnTo>
                  <a:lnTo>
                    <a:pt x="11006" y="129081"/>
                  </a:lnTo>
                  <a:lnTo>
                    <a:pt x="11555" y="113358"/>
                  </a:lnTo>
                  <a:lnTo>
                    <a:pt x="12747" y="97342"/>
                  </a:lnTo>
                  <a:lnTo>
                    <a:pt x="14701" y="81313"/>
                  </a:lnTo>
                  <a:lnTo>
                    <a:pt x="17616" y="65924"/>
                  </a:lnTo>
                  <a:lnTo>
                    <a:pt x="21510" y="51505"/>
                  </a:lnTo>
                  <a:lnTo>
                    <a:pt x="26413" y="38384"/>
                  </a:lnTo>
                  <a:lnTo>
                    <a:pt x="32454" y="27022"/>
                  </a:lnTo>
                  <a:lnTo>
                    <a:pt x="39591" y="17504"/>
                  </a:lnTo>
                  <a:lnTo>
                    <a:pt x="47654" y="9927"/>
                  </a:lnTo>
                  <a:lnTo>
                    <a:pt x="56436" y="4570"/>
                  </a:lnTo>
                  <a:lnTo>
                    <a:pt x="65750" y="1372"/>
                  </a:lnTo>
                  <a:lnTo>
                    <a:pt x="75443" y="0"/>
                  </a:lnTo>
                  <a:lnTo>
                    <a:pt x="85403" y="51"/>
                  </a:lnTo>
                  <a:lnTo>
                    <a:pt x="95541" y="1157"/>
                  </a:lnTo>
                  <a:lnTo>
                    <a:pt x="105637" y="3184"/>
                  </a:lnTo>
                  <a:lnTo>
                    <a:pt x="115342" y="6214"/>
                  </a:lnTo>
                  <a:lnTo>
                    <a:pt x="124496" y="10216"/>
                  </a:lnTo>
                  <a:lnTo>
                    <a:pt x="132947" y="15208"/>
                  </a:lnTo>
                  <a:lnTo>
                    <a:pt x="140478" y="21316"/>
                  </a:lnTo>
                  <a:lnTo>
                    <a:pt x="147062" y="28502"/>
                  </a:lnTo>
                  <a:lnTo>
                    <a:pt x="152824" y="36600"/>
                  </a:lnTo>
                  <a:lnTo>
                    <a:pt x="157936" y="45406"/>
                  </a:lnTo>
                  <a:lnTo>
                    <a:pt x="162554" y="54736"/>
                  </a:lnTo>
                  <a:lnTo>
                    <a:pt x="166488" y="64441"/>
                  </a:lnTo>
                  <a:lnTo>
                    <a:pt x="169227" y="74408"/>
                  </a:lnTo>
                  <a:lnTo>
                    <a:pt x="170587" y="84556"/>
                  </a:lnTo>
                  <a:lnTo>
                    <a:pt x="170686" y="94828"/>
                  </a:lnTo>
                  <a:lnTo>
                    <a:pt x="169765" y="105184"/>
                  </a:lnTo>
                  <a:lnTo>
                    <a:pt x="168062" y="115592"/>
                  </a:lnTo>
                  <a:lnTo>
                    <a:pt x="165461" y="125870"/>
                  </a:lnTo>
                  <a:lnTo>
                    <a:pt x="161514" y="135698"/>
                  </a:lnTo>
                  <a:lnTo>
                    <a:pt x="156081" y="144935"/>
                  </a:lnTo>
                  <a:lnTo>
                    <a:pt x="149315" y="153442"/>
                  </a:lnTo>
                  <a:lnTo>
                    <a:pt x="141478" y="161010"/>
                  </a:lnTo>
                  <a:lnTo>
                    <a:pt x="132835" y="167619"/>
                  </a:lnTo>
                  <a:lnTo>
                    <a:pt x="123608" y="173397"/>
                  </a:lnTo>
                  <a:lnTo>
                    <a:pt x="113969" y="178520"/>
                  </a:lnTo>
                  <a:lnTo>
                    <a:pt x="104041" y="183150"/>
                  </a:lnTo>
                  <a:lnTo>
                    <a:pt x="93748" y="187262"/>
                  </a:lnTo>
                  <a:lnTo>
                    <a:pt x="82846" y="190653"/>
                  </a:lnTo>
                  <a:lnTo>
                    <a:pt x="71266" y="193267"/>
                  </a:lnTo>
                  <a:lnTo>
                    <a:pt x="59682" y="195198"/>
                  </a:lnTo>
                  <a:lnTo>
                    <a:pt x="48278" y="196785"/>
                  </a:lnTo>
                  <a:lnTo>
                    <a:pt x="36049" y="198170"/>
                  </a:lnTo>
                  <a:lnTo>
                    <a:pt x="21058" y="19959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3119511" y="4402161"/>
              <a:ext cx="115815" cy="219130"/>
            </a:xfrm>
            <a:custGeom>
              <a:avLst/>
              <a:gdLst/>
              <a:ahLst/>
              <a:cxnLst/>
              <a:rect l="0" t="0" r="0" b="0"/>
              <a:pathLst>
                <a:path w="115815" h="219130">
                  <a:moveTo>
                    <a:pt x="0" y="136870"/>
                  </a:moveTo>
                  <a:lnTo>
                    <a:pt x="2934" y="148605"/>
                  </a:lnTo>
                  <a:lnTo>
                    <a:pt x="5717" y="159734"/>
                  </a:lnTo>
                  <a:lnTo>
                    <a:pt x="8621" y="171328"/>
                  </a:lnTo>
                  <a:lnTo>
                    <a:pt x="11834" y="183316"/>
                  </a:lnTo>
                  <a:lnTo>
                    <a:pt x="15647" y="195328"/>
                  </a:lnTo>
                  <a:lnTo>
                    <a:pt x="20129" y="207062"/>
                  </a:lnTo>
                  <a:lnTo>
                    <a:pt x="23961" y="216034"/>
                  </a:lnTo>
                  <a:lnTo>
                    <a:pt x="25379" y="219129"/>
                  </a:lnTo>
                  <a:lnTo>
                    <a:pt x="24702" y="217222"/>
                  </a:lnTo>
                  <a:lnTo>
                    <a:pt x="22731" y="212019"/>
                  </a:lnTo>
                  <a:lnTo>
                    <a:pt x="20046" y="204789"/>
                  </a:lnTo>
                  <a:lnTo>
                    <a:pt x="16980" y="196323"/>
                  </a:lnTo>
                  <a:lnTo>
                    <a:pt x="13717" y="187098"/>
                  </a:lnTo>
                  <a:lnTo>
                    <a:pt x="10515" y="177233"/>
                  </a:lnTo>
                  <a:lnTo>
                    <a:pt x="7731" y="166598"/>
                  </a:lnTo>
                  <a:lnTo>
                    <a:pt x="5524" y="155164"/>
                  </a:lnTo>
                  <a:lnTo>
                    <a:pt x="4039" y="142868"/>
                  </a:lnTo>
                  <a:lnTo>
                    <a:pt x="3491" y="129546"/>
                  </a:lnTo>
                  <a:lnTo>
                    <a:pt x="3900" y="115217"/>
                  </a:lnTo>
                  <a:lnTo>
                    <a:pt x="5140" y="100357"/>
                  </a:lnTo>
                  <a:lnTo>
                    <a:pt x="7036" y="85768"/>
                  </a:lnTo>
                  <a:lnTo>
                    <a:pt x="9428" y="71894"/>
                  </a:lnTo>
                  <a:lnTo>
                    <a:pt x="12508" y="59140"/>
                  </a:lnTo>
                  <a:lnTo>
                    <a:pt x="16784" y="48025"/>
                  </a:lnTo>
                  <a:lnTo>
                    <a:pt x="22441" y="38665"/>
                  </a:lnTo>
                  <a:lnTo>
                    <a:pt x="29359" y="30854"/>
                  </a:lnTo>
                  <a:lnTo>
                    <a:pt x="37299" y="24275"/>
                  </a:lnTo>
                  <a:lnTo>
                    <a:pt x="46011" y="18625"/>
                  </a:lnTo>
                  <a:lnTo>
                    <a:pt x="55406" y="13793"/>
                  </a:lnTo>
                  <a:lnTo>
                    <a:pt x="66787" y="9395"/>
                  </a:lnTo>
                  <a:lnTo>
                    <a:pt x="84506" y="5037"/>
                  </a:lnTo>
                  <a:lnTo>
                    <a:pt x="115814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3271331" y="4423217"/>
              <a:ext cx="144086" cy="200357"/>
            </a:xfrm>
            <a:custGeom>
              <a:avLst/>
              <a:gdLst/>
              <a:ahLst/>
              <a:cxnLst/>
              <a:rect l="0" t="0" r="0" b="0"/>
              <a:pathLst>
                <a:path w="144086" h="200357">
                  <a:moveTo>
                    <a:pt x="90335" y="0"/>
                  </a:moveTo>
                  <a:lnTo>
                    <a:pt x="78735" y="3001"/>
                  </a:lnTo>
                  <a:lnTo>
                    <a:pt x="68886" y="6424"/>
                  </a:lnTo>
                  <a:lnTo>
                    <a:pt x="59881" y="10620"/>
                  </a:lnTo>
                  <a:lnTo>
                    <a:pt x="51439" y="15520"/>
                  </a:lnTo>
                  <a:lnTo>
                    <a:pt x="43412" y="21002"/>
                  </a:lnTo>
                  <a:lnTo>
                    <a:pt x="35693" y="26936"/>
                  </a:lnTo>
                  <a:lnTo>
                    <a:pt x="28361" y="33371"/>
                  </a:lnTo>
                  <a:lnTo>
                    <a:pt x="21659" y="40518"/>
                  </a:lnTo>
                  <a:lnTo>
                    <a:pt x="15673" y="48440"/>
                  </a:lnTo>
                  <a:lnTo>
                    <a:pt x="10500" y="57217"/>
                  </a:lnTo>
                  <a:lnTo>
                    <a:pt x="6323" y="67018"/>
                  </a:lnTo>
                  <a:lnTo>
                    <a:pt x="3149" y="77842"/>
                  </a:lnTo>
                  <a:lnTo>
                    <a:pt x="1001" y="89705"/>
                  </a:lnTo>
                  <a:lnTo>
                    <a:pt x="0" y="102724"/>
                  </a:lnTo>
                  <a:lnTo>
                    <a:pt x="108" y="116840"/>
                  </a:lnTo>
                  <a:lnTo>
                    <a:pt x="1316" y="131386"/>
                  </a:lnTo>
                  <a:lnTo>
                    <a:pt x="3721" y="145230"/>
                  </a:lnTo>
                  <a:lnTo>
                    <a:pt x="7269" y="157790"/>
                  </a:lnTo>
                  <a:lnTo>
                    <a:pt x="11939" y="168848"/>
                  </a:lnTo>
                  <a:lnTo>
                    <a:pt x="17822" y="178285"/>
                  </a:lnTo>
                  <a:lnTo>
                    <a:pt x="24854" y="186215"/>
                  </a:lnTo>
                  <a:lnTo>
                    <a:pt x="32847" y="192574"/>
                  </a:lnTo>
                  <a:lnTo>
                    <a:pt x="41581" y="197039"/>
                  </a:lnTo>
                  <a:lnTo>
                    <a:pt x="50863" y="199600"/>
                  </a:lnTo>
                  <a:lnTo>
                    <a:pt x="60536" y="200356"/>
                  </a:lnTo>
                  <a:lnTo>
                    <a:pt x="70481" y="199353"/>
                  </a:lnTo>
                  <a:lnTo>
                    <a:pt x="80610" y="196781"/>
                  </a:lnTo>
                  <a:lnTo>
                    <a:pt x="90700" y="192614"/>
                  </a:lnTo>
                  <a:lnTo>
                    <a:pt x="100401" y="186545"/>
                  </a:lnTo>
                  <a:lnTo>
                    <a:pt x="109551" y="178578"/>
                  </a:lnTo>
                  <a:lnTo>
                    <a:pt x="118001" y="169145"/>
                  </a:lnTo>
                  <a:lnTo>
                    <a:pt x="125531" y="158904"/>
                  </a:lnTo>
                  <a:lnTo>
                    <a:pt x="132105" y="148314"/>
                  </a:lnTo>
                  <a:lnTo>
                    <a:pt x="137520" y="137614"/>
                  </a:lnTo>
                  <a:lnTo>
                    <a:pt x="141335" y="126904"/>
                  </a:lnTo>
                  <a:lnTo>
                    <a:pt x="143456" y="116220"/>
                  </a:lnTo>
                  <a:lnTo>
                    <a:pt x="144085" y="105572"/>
                  </a:lnTo>
                  <a:lnTo>
                    <a:pt x="143527" y="94957"/>
                  </a:lnTo>
                  <a:lnTo>
                    <a:pt x="142076" y="84370"/>
                  </a:lnTo>
                  <a:lnTo>
                    <a:pt x="139817" y="73971"/>
                  </a:lnTo>
                  <a:lnTo>
                    <a:pt x="136631" y="64060"/>
                  </a:lnTo>
                  <a:lnTo>
                    <a:pt x="132532" y="54774"/>
                  </a:lnTo>
                  <a:lnTo>
                    <a:pt x="127766" y="46375"/>
                  </a:lnTo>
                  <a:lnTo>
                    <a:pt x="122162" y="38516"/>
                  </a:lnTo>
                  <a:lnTo>
                    <a:pt x="114110" y="30508"/>
                  </a:lnTo>
                  <a:lnTo>
                    <a:pt x="100864" y="2105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3488008" y="4265290"/>
              <a:ext cx="221922" cy="359037"/>
            </a:xfrm>
            <a:custGeom>
              <a:avLst/>
              <a:gdLst/>
              <a:ahLst/>
              <a:cxnLst/>
              <a:rect l="0" t="0" r="0" b="0"/>
              <a:pathLst>
                <a:path w="221922" h="359037">
                  <a:moveTo>
                    <a:pt x="0" y="0"/>
                  </a:moveTo>
                  <a:lnTo>
                    <a:pt x="67" y="11668"/>
                  </a:lnTo>
                  <a:lnTo>
                    <a:pt x="708" y="22156"/>
                  </a:lnTo>
                  <a:lnTo>
                    <a:pt x="2000" y="32463"/>
                  </a:lnTo>
                  <a:lnTo>
                    <a:pt x="3687" y="42937"/>
                  </a:lnTo>
                  <a:lnTo>
                    <a:pt x="5355" y="53930"/>
                  </a:lnTo>
                  <a:lnTo>
                    <a:pt x="6772" y="65568"/>
                  </a:lnTo>
                  <a:lnTo>
                    <a:pt x="8044" y="77648"/>
                  </a:lnTo>
                  <a:lnTo>
                    <a:pt x="9502" y="89755"/>
                  </a:lnTo>
                  <a:lnTo>
                    <a:pt x="11335" y="101647"/>
                  </a:lnTo>
                  <a:lnTo>
                    <a:pt x="13566" y="113580"/>
                  </a:lnTo>
                  <a:lnTo>
                    <a:pt x="16143" y="126190"/>
                  </a:lnTo>
                  <a:lnTo>
                    <a:pt x="18986" y="139788"/>
                  </a:lnTo>
                  <a:lnTo>
                    <a:pt x="21861" y="154362"/>
                  </a:lnTo>
                  <a:lnTo>
                    <a:pt x="24404" y="169757"/>
                  </a:lnTo>
                  <a:lnTo>
                    <a:pt x="26449" y="185775"/>
                  </a:lnTo>
                  <a:lnTo>
                    <a:pt x="28159" y="201921"/>
                  </a:lnTo>
                  <a:lnTo>
                    <a:pt x="29921" y="217447"/>
                  </a:lnTo>
                  <a:lnTo>
                    <a:pt x="31957" y="231999"/>
                  </a:lnTo>
                  <a:lnTo>
                    <a:pt x="34156" y="245734"/>
                  </a:lnTo>
                  <a:lnTo>
                    <a:pt x="36179" y="259112"/>
                  </a:lnTo>
                  <a:lnTo>
                    <a:pt x="37817" y="272377"/>
                  </a:lnTo>
                  <a:lnTo>
                    <a:pt x="38337" y="283133"/>
                  </a:lnTo>
                  <a:lnTo>
                    <a:pt x="37706" y="287642"/>
                  </a:lnTo>
                  <a:lnTo>
                    <a:pt x="37478" y="286037"/>
                  </a:lnTo>
                  <a:lnTo>
                    <a:pt x="38299" y="280202"/>
                  </a:lnTo>
                  <a:lnTo>
                    <a:pt x="40402" y="271967"/>
                  </a:lnTo>
                  <a:lnTo>
                    <a:pt x="43730" y="262511"/>
                  </a:lnTo>
                  <a:lnTo>
                    <a:pt x="48078" y="252630"/>
                  </a:lnTo>
                  <a:lnTo>
                    <a:pt x="53211" y="242945"/>
                  </a:lnTo>
                  <a:lnTo>
                    <a:pt x="58930" y="233744"/>
                  </a:lnTo>
                  <a:lnTo>
                    <a:pt x="65397" y="225232"/>
                  </a:lnTo>
                  <a:lnTo>
                    <a:pt x="73101" y="217645"/>
                  </a:lnTo>
                  <a:lnTo>
                    <a:pt x="82213" y="211025"/>
                  </a:lnTo>
                  <a:lnTo>
                    <a:pt x="92604" y="205577"/>
                  </a:lnTo>
                  <a:lnTo>
                    <a:pt x="104028" y="201738"/>
                  </a:lnTo>
                  <a:lnTo>
                    <a:pt x="116230" y="199600"/>
                  </a:lnTo>
                  <a:lnTo>
                    <a:pt x="128828" y="198959"/>
                  </a:lnTo>
                  <a:lnTo>
                    <a:pt x="141351" y="199509"/>
                  </a:lnTo>
                  <a:lnTo>
                    <a:pt x="153543" y="200959"/>
                  </a:lnTo>
                  <a:lnTo>
                    <a:pt x="165185" y="203387"/>
                  </a:lnTo>
                  <a:lnTo>
                    <a:pt x="176011" y="207219"/>
                  </a:lnTo>
                  <a:lnTo>
                    <a:pt x="185955" y="212574"/>
                  </a:lnTo>
                  <a:lnTo>
                    <a:pt x="194956" y="219288"/>
                  </a:lnTo>
                  <a:lnTo>
                    <a:pt x="202864" y="227090"/>
                  </a:lnTo>
                  <a:lnTo>
                    <a:pt x="209696" y="235710"/>
                  </a:lnTo>
                  <a:lnTo>
                    <a:pt x="215285" y="244921"/>
                  </a:lnTo>
                  <a:lnTo>
                    <a:pt x="219217" y="254549"/>
                  </a:lnTo>
                  <a:lnTo>
                    <a:pt x="221412" y="264467"/>
                  </a:lnTo>
                  <a:lnTo>
                    <a:pt x="221921" y="274582"/>
                  </a:lnTo>
                  <a:lnTo>
                    <a:pt x="220750" y="284833"/>
                  </a:lnTo>
                  <a:lnTo>
                    <a:pt x="218070" y="295170"/>
                  </a:lnTo>
                  <a:lnTo>
                    <a:pt x="214002" y="305401"/>
                  </a:lnTo>
                  <a:lnTo>
                    <a:pt x="208530" y="315197"/>
                  </a:lnTo>
                  <a:lnTo>
                    <a:pt x="201778" y="324412"/>
                  </a:lnTo>
                  <a:lnTo>
                    <a:pt x="193974" y="332905"/>
                  </a:lnTo>
                  <a:lnTo>
                    <a:pt x="185367" y="340464"/>
                  </a:lnTo>
                  <a:lnTo>
                    <a:pt x="176166" y="347057"/>
                  </a:lnTo>
                  <a:lnTo>
                    <a:pt x="166378" y="352485"/>
                  </a:lnTo>
                  <a:lnTo>
                    <a:pt x="155822" y="356308"/>
                  </a:lnTo>
                  <a:lnTo>
                    <a:pt x="144470" y="358436"/>
                  </a:lnTo>
                  <a:lnTo>
                    <a:pt x="132643" y="359036"/>
                  </a:lnTo>
                  <a:lnTo>
                    <a:pt x="119560" y="358319"/>
                  </a:lnTo>
                  <a:lnTo>
                    <a:pt x="101837" y="355105"/>
                  </a:lnTo>
                  <a:lnTo>
                    <a:pt x="73700" y="3474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3753934" y="4223176"/>
              <a:ext cx="39402" cy="368498"/>
            </a:xfrm>
            <a:custGeom>
              <a:avLst/>
              <a:gdLst/>
              <a:ahLst/>
              <a:cxnLst/>
              <a:rect l="0" t="0" r="0" b="0"/>
              <a:pathLst>
                <a:path w="39402" h="368498">
                  <a:moveTo>
                    <a:pt x="7815" y="0"/>
                  </a:moveTo>
                  <a:lnTo>
                    <a:pt x="4948" y="8936"/>
                  </a:lnTo>
                  <a:lnTo>
                    <a:pt x="2807" y="18562"/>
                  </a:lnTo>
                  <a:lnTo>
                    <a:pt x="1208" y="29859"/>
                  </a:lnTo>
                  <a:lnTo>
                    <a:pt x="200" y="42872"/>
                  </a:lnTo>
                  <a:lnTo>
                    <a:pt x="0" y="57648"/>
                  </a:lnTo>
                  <a:lnTo>
                    <a:pt x="656" y="74031"/>
                  </a:lnTo>
                  <a:lnTo>
                    <a:pt x="2067" y="91891"/>
                  </a:lnTo>
                  <a:lnTo>
                    <a:pt x="4080" y="111224"/>
                  </a:lnTo>
                  <a:lnTo>
                    <a:pt x="6542" y="131886"/>
                  </a:lnTo>
                  <a:lnTo>
                    <a:pt x="9329" y="153469"/>
                  </a:lnTo>
                  <a:lnTo>
                    <a:pt x="12345" y="175408"/>
                  </a:lnTo>
                  <a:lnTo>
                    <a:pt x="15516" y="197345"/>
                  </a:lnTo>
                  <a:lnTo>
                    <a:pt x="18627" y="218973"/>
                  </a:lnTo>
                  <a:lnTo>
                    <a:pt x="21336" y="239955"/>
                  </a:lnTo>
                  <a:lnTo>
                    <a:pt x="23495" y="260170"/>
                  </a:lnTo>
                  <a:lnTo>
                    <a:pt x="25283" y="279355"/>
                  </a:lnTo>
                  <a:lnTo>
                    <a:pt x="27099" y="297028"/>
                  </a:lnTo>
                  <a:lnTo>
                    <a:pt x="29170" y="313053"/>
                  </a:lnTo>
                  <a:lnTo>
                    <a:pt x="31403" y="327166"/>
                  </a:lnTo>
                  <a:lnTo>
                    <a:pt x="33685" y="340184"/>
                  </a:lnTo>
                  <a:lnTo>
                    <a:pt x="36217" y="353253"/>
                  </a:lnTo>
                  <a:lnTo>
                    <a:pt x="39401" y="3684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3824920" y="4414907"/>
              <a:ext cx="124031" cy="197825"/>
            </a:xfrm>
            <a:custGeom>
              <a:avLst/>
              <a:gdLst/>
              <a:ahLst/>
              <a:cxnLst/>
              <a:rect l="0" t="0" r="0" b="0"/>
              <a:pathLst>
                <a:path w="124031" h="197825">
                  <a:moveTo>
                    <a:pt x="0" y="124124"/>
                  </a:moveTo>
                  <a:lnTo>
                    <a:pt x="8801" y="121190"/>
                  </a:lnTo>
                  <a:lnTo>
                    <a:pt x="17148" y="118408"/>
                  </a:lnTo>
                  <a:lnTo>
                    <a:pt x="25843" y="115504"/>
                  </a:lnTo>
                  <a:lnTo>
                    <a:pt x="34790" y="112291"/>
                  </a:lnTo>
                  <a:lnTo>
                    <a:pt x="43637" y="108478"/>
                  </a:lnTo>
                  <a:lnTo>
                    <a:pt x="52180" y="103960"/>
                  </a:lnTo>
                  <a:lnTo>
                    <a:pt x="60542" y="98797"/>
                  </a:lnTo>
                  <a:lnTo>
                    <a:pt x="69068" y="93109"/>
                  </a:lnTo>
                  <a:lnTo>
                    <a:pt x="77947" y="87024"/>
                  </a:lnTo>
                  <a:lnTo>
                    <a:pt x="87046" y="80651"/>
                  </a:lnTo>
                  <a:lnTo>
                    <a:pt x="96007" y="74074"/>
                  </a:lnTo>
                  <a:lnTo>
                    <a:pt x="104616" y="67351"/>
                  </a:lnTo>
                  <a:lnTo>
                    <a:pt x="112345" y="60362"/>
                  </a:lnTo>
                  <a:lnTo>
                    <a:pt x="118319" y="52831"/>
                  </a:lnTo>
                  <a:lnTo>
                    <a:pt x="122214" y="44655"/>
                  </a:lnTo>
                  <a:lnTo>
                    <a:pt x="124030" y="36045"/>
                  </a:lnTo>
                  <a:lnTo>
                    <a:pt x="123818" y="27419"/>
                  </a:lnTo>
                  <a:lnTo>
                    <a:pt x="121821" y="19038"/>
                  </a:lnTo>
                  <a:lnTo>
                    <a:pt x="118229" y="11463"/>
                  </a:lnTo>
                  <a:lnTo>
                    <a:pt x="113086" y="5594"/>
                  </a:lnTo>
                  <a:lnTo>
                    <a:pt x="106563" y="1769"/>
                  </a:lnTo>
                  <a:lnTo>
                    <a:pt x="99084" y="0"/>
                  </a:lnTo>
                  <a:lnTo>
                    <a:pt x="91227" y="243"/>
                  </a:lnTo>
                  <a:lnTo>
                    <a:pt x="83353" y="2257"/>
                  </a:lnTo>
                  <a:lnTo>
                    <a:pt x="75610" y="5691"/>
                  </a:lnTo>
                  <a:lnTo>
                    <a:pt x="68031" y="10194"/>
                  </a:lnTo>
                  <a:lnTo>
                    <a:pt x="60599" y="15485"/>
                  </a:lnTo>
                  <a:lnTo>
                    <a:pt x="53287" y="21660"/>
                  </a:lnTo>
                  <a:lnTo>
                    <a:pt x="46061" y="29168"/>
                  </a:lnTo>
                  <a:lnTo>
                    <a:pt x="38910" y="38148"/>
                  </a:lnTo>
                  <a:lnTo>
                    <a:pt x="32141" y="48451"/>
                  </a:lnTo>
                  <a:lnTo>
                    <a:pt x="26353" y="59816"/>
                  </a:lnTo>
                  <a:lnTo>
                    <a:pt x="21801" y="71977"/>
                  </a:lnTo>
                  <a:lnTo>
                    <a:pt x="18576" y="84549"/>
                  </a:lnTo>
                  <a:lnTo>
                    <a:pt x="16778" y="97055"/>
                  </a:lnTo>
                  <a:lnTo>
                    <a:pt x="16316" y="109235"/>
                  </a:lnTo>
                  <a:lnTo>
                    <a:pt x="17123" y="120869"/>
                  </a:lnTo>
                  <a:lnTo>
                    <a:pt x="19251" y="131689"/>
                  </a:lnTo>
                  <a:lnTo>
                    <a:pt x="22606" y="141634"/>
                  </a:lnTo>
                  <a:lnTo>
                    <a:pt x="26975" y="150806"/>
                  </a:lnTo>
                  <a:lnTo>
                    <a:pt x="32123" y="159360"/>
                  </a:lnTo>
                  <a:lnTo>
                    <a:pt x="37853" y="167444"/>
                  </a:lnTo>
                  <a:lnTo>
                    <a:pt x="44326" y="174858"/>
                  </a:lnTo>
                  <a:lnTo>
                    <a:pt x="52035" y="181087"/>
                  </a:lnTo>
                  <a:lnTo>
                    <a:pt x="61131" y="185943"/>
                  </a:lnTo>
                  <a:lnTo>
                    <a:pt x="70874" y="189550"/>
                  </a:lnTo>
                  <a:lnTo>
                    <a:pt x="80760" y="192528"/>
                  </a:lnTo>
                  <a:lnTo>
                    <a:pt x="91661" y="195136"/>
                  </a:lnTo>
                  <a:lnTo>
                    <a:pt x="105285" y="19782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4014434" y="4451553"/>
              <a:ext cx="252684" cy="213821"/>
            </a:xfrm>
            <a:custGeom>
              <a:avLst/>
              <a:gdLst/>
              <a:ahLst/>
              <a:cxnLst/>
              <a:rect l="0" t="0" r="0" b="0"/>
              <a:pathLst>
                <a:path w="252684" h="213821">
                  <a:moveTo>
                    <a:pt x="0" y="34835"/>
                  </a:moveTo>
                  <a:lnTo>
                    <a:pt x="2933" y="43704"/>
                  </a:lnTo>
                  <a:lnTo>
                    <a:pt x="5715" y="52691"/>
                  </a:lnTo>
                  <a:lnTo>
                    <a:pt x="8615" y="62686"/>
                  </a:lnTo>
                  <a:lnTo>
                    <a:pt x="11655" y="73667"/>
                  </a:lnTo>
                  <a:lnTo>
                    <a:pt x="14820" y="85478"/>
                  </a:lnTo>
                  <a:lnTo>
                    <a:pt x="18079" y="97937"/>
                  </a:lnTo>
                  <a:lnTo>
                    <a:pt x="21245" y="110875"/>
                  </a:lnTo>
                  <a:lnTo>
                    <a:pt x="23988" y="124155"/>
                  </a:lnTo>
                  <a:lnTo>
                    <a:pt x="26153" y="137647"/>
                  </a:lnTo>
                  <a:lnTo>
                    <a:pt x="27385" y="150128"/>
                  </a:lnTo>
                  <a:lnTo>
                    <a:pt x="26980" y="157984"/>
                  </a:lnTo>
                  <a:lnTo>
                    <a:pt x="25058" y="159046"/>
                  </a:lnTo>
                  <a:lnTo>
                    <a:pt x="22484" y="155064"/>
                  </a:lnTo>
                  <a:lnTo>
                    <a:pt x="19780" y="147730"/>
                  </a:lnTo>
                  <a:lnTo>
                    <a:pt x="17366" y="138166"/>
                  </a:lnTo>
                  <a:lnTo>
                    <a:pt x="15421" y="127119"/>
                  </a:lnTo>
                  <a:lnTo>
                    <a:pt x="13785" y="115248"/>
                  </a:lnTo>
                  <a:lnTo>
                    <a:pt x="12076" y="103188"/>
                  </a:lnTo>
                  <a:lnTo>
                    <a:pt x="10086" y="91295"/>
                  </a:lnTo>
                  <a:lnTo>
                    <a:pt x="8258" y="79847"/>
                  </a:lnTo>
                  <a:lnTo>
                    <a:pt x="7549" y="69148"/>
                  </a:lnTo>
                  <a:lnTo>
                    <a:pt x="8419" y="59296"/>
                  </a:lnTo>
                  <a:lnTo>
                    <a:pt x="11158" y="50696"/>
                  </a:lnTo>
                  <a:lnTo>
                    <a:pt x="16128" y="44121"/>
                  </a:lnTo>
                  <a:lnTo>
                    <a:pt x="23285" y="39816"/>
                  </a:lnTo>
                  <a:lnTo>
                    <a:pt x="31972" y="37721"/>
                  </a:lnTo>
                  <a:lnTo>
                    <a:pt x="41164" y="37744"/>
                  </a:lnTo>
                  <a:lnTo>
                    <a:pt x="50224" y="39619"/>
                  </a:lnTo>
                  <a:lnTo>
                    <a:pt x="58912" y="43298"/>
                  </a:lnTo>
                  <a:lnTo>
                    <a:pt x="67198" y="49033"/>
                  </a:lnTo>
                  <a:lnTo>
                    <a:pt x="75139" y="56767"/>
                  </a:lnTo>
                  <a:lnTo>
                    <a:pt x="82811" y="65873"/>
                  </a:lnTo>
                  <a:lnTo>
                    <a:pt x="90284" y="75361"/>
                  </a:lnTo>
                  <a:lnTo>
                    <a:pt x="97630" y="84583"/>
                  </a:lnTo>
                  <a:lnTo>
                    <a:pt x="105409" y="91781"/>
                  </a:lnTo>
                  <a:lnTo>
                    <a:pt x="113427" y="94525"/>
                  </a:lnTo>
                  <a:lnTo>
                    <a:pt x="119986" y="92828"/>
                  </a:lnTo>
                  <a:lnTo>
                    <a:pt x="124410" y="87934"/>
                  </a:lnTo>
                  <a:lnTo>
                    <a:pt x="126808" y="80972"/>
                  </a:lnTo>
                  <a:lnTo>
                    <a:pt x="127879" y="72548"/>
                  </a:lnTo>
                  <a:lnTo>
                    <a:pt x="128637" y="62833"/>
                  </a:lnTo>
                  <a:lnTo>
                    <a:pt x="129692" y="52008"/>
                  </a:lnTo>
                  <a:lnTo>
                    <a:pt x="131412" y="40618"/>
                  </a:lnTo>
                  <a:lnTo>
                    <a:pt x="134099" y="29495"/>
                  </a:lnTo>
                  <a:lnTo>
                    <a:pt x="137800" y="19102"/>
                  </a:lnTo>
                  <a:lnTo>
                    <a:pt x="142387" y="10175"/>
                  </a:lnTo>
                  <a:lnTo>
                    <a:pt x="147674" y="3844"/>
                  </a:lnTo>
                  <a:lnTo>
                    <a:pt x="153484" y="488"/>
                  </a:lnTo>
                  <a:lnTo>
                    <a:pt x="159671" y="0"/>
                  </a:lnTo>
                  <a:lnTo>
                    <a:pt x="166122" y="2165"/>
                  </a:lnTo>
                  <a:lnTo>
                    <a:pt x="172750" y="6579"/>
                  </a:lnTo>
                  <a:lnTo>
                    <a:pt x="179336" y="12758"/>
                  </a:lnTo>
                  <a:lnTo>
                    <a:pt x="185532" y="20251"/>
                  </a:lnTo>
                  <a:lnTo>
                    <a:pt x="191184" y="28692"/>
                  </a:lnTo>
                  <a:lnTo>
                    <a:pt x="196472" y="37965"/>
                  </a:lnTo>
                  <a:lnTo>
                    <a:pt x="201790" y="48174"/>
                  </a:lnTo>
                  <a:lnTo>
                    <a:pt x="207367" y="59302"/>
                  </a:lnTo>
                  <a:lnTo>
                    <a:pt x="213097" y="71217"/>
                  </a:lnTo>
                  <a:lnTo>
                    <a:pt x="218644" y="83746"/>
                  </a:lnTo>
                  <a:lnTo>
                    <a:pt x="223821" y="96733"/>
                  </a:lnTo>
                  <a:lnTo>
                    <a:pt x="228603" y="110048"/>
                  </a:lnTo>
                  <a:lnTo>
                    <a:pt x="233041" y="123592"/>
                  </a:lnTo>
                  <a:lnTo>
                    <a:pt x="237205" y="137287"/>
                  </a:lnTo>
                  <a:lnTo>
                    <a:pt x="241014" y="150859"/>
                  </a:lnTo>
                  <a:lnTo>
                    <a:pt x="244606" y="165386"/>
                  </a:lnTo>
                  <a:lnTo>
                    <a:pt x="248297" y="184376"/>
                  </a:lnTo>
                  <a:lnTo>
                    <a:pt x="252683" y="21382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4566304" y="4436286"/>
              <a:ext cx="195654" cy="236666"/>
            </a:xfrm>
            <a:custGeom>
              <a:avLst/>
              <a:gdLst/>
              <a:ahLst/>
              <a:cxnLst/>
              <a:rect l="0" t="0" r="0" b="0"/>
              <a:pathLst>
                <a:path w="195654" h="236666">
                  <a:moveTo>
                    <a:pt x="143010" y="81688"/>
                  </a:moveTo>
                  <a:lnTo>
                    <a:pt x="142943" y="70020"/>
                  </a:lnTo>
                  <a:lnTo>
                    <a:pt x="142303" y="59531"/>
                  </a:lnTo>
                  <a:lnTo>
                    <a:pt x="141002" y="49234"/>
                  </a:lnTo>
                  <a:lnTo>
                    <a:pt x="138970" y="39105"/>
                  </a:lnTo>
                  <a:lnTo>
                    <a:pt x="136005" y="29411"/>
                  </a:lnTo>
                  <a:lnTo>
                    <a:pt x="132075" y="20288"/>
                  </a:lnTo>
                  <a:lnTo>
                    <a:pt x="126981" y="12204"/>
                  </a:lnTo>
                  <a:lnTo>
                    <a:pt x="120281" y="5987"/>
                  </a:lnTo>
                  <a:lnTo>
                    <a:pt x="111892" y="1928"/>
                  </a:lnTo>
                  <a:lnTo>
                    <a:pt x="102344" y="0"/>
                  </a:lnTo>
                  <a:lnTo>
                    <a:pt x="92559" y="137"/>
                  </a:lnTo>
                  <a:lnTo>
                    <a:pt x="83093" y="2079"/>
                  </a:lnTo>
                  <a:lnTo>
                    <a:pt x="74132" y="5465"/>
                  </a:lnTo>
                  <a:lnTo>
                    <a:pt x="65660" y="9937"/>
                  </a:lnTo>
                  <a:lnTo>
                    <a:pt x="57595" y="15206"/>
                  </a:lnTo>
                  <a:lnTo>
                    <a:pt x="49840" y="21367"/>
                  </a:lnTo>
                  <a:lnTo>
                    <a:pt x="42311" y="28865"/>
                  </a:lnTo>
                  <a:lnTo>
                    <a:pt x="34946" y="37835"/>
                  </a:lnTo>
                  <a:lnTo>
                    <a:pt x="27862" y="47960"/>
                  </a:lnTo>
                  <a:lnTo>
                    <a:pt x="21331" y="58674"/>
                  </a:lnTo>
                  <a:lnTo>
                    <a:pt x="15462" y="69594"/>
                  </a:lnTo>
                  <a:lnTo>
                    <a:pt x="10369" y="80857"/>
                  </a:lnTo>
                  <a:lnTo>
                    <a:pt x="6245" y="93011"/>
                  </a:lnTo>
                  <a:lnTo>
                    <a:pt x="3108" y="106289"/>
                  </a:lnTo>
                  <a:lnTo>
                    <a:pt x="983" y="120308"/>
                  </a:lnTo>
                  <a:lnTo>
                    <a:pt x="0" y="134264"/>
                  </a:lnTo>
                  <a:lnTo>
                    <a:pt x="114" y="147691"/>
                  </a:lnTo>
                  <a:lnTo>
                    <a:pt x="1156" y="160468"/>
                  </a:lnTo>
                  <a:lnTo>
                    <a:pt x="2917" y="172655"/>
                  </a:lnTo>
                  <a:lnTo>
                    <a:pt x="5220" y="184365"/>
                  </a:lnTo>
                  <a:lnTo>
                    <a:pt x="8239" y="195551"/>
                  </a:lnTo>
                  <a:lnTo>
                    <a:pt x="12476" y="206003"/>
                  </a:lnTo>
                  <a:lnTo>
                    <a:pt x="18106" y="215656"/>
                  </a:lnTo>
                  <a:lnTo>
                    <a:pt x="25006" y="224106"/>
                  </a:lnTo>
                  <a:lnTo>
                    <a:pt x="32934" y="230572"/>
                  </a:lnTo>
                  <a:lnTo>
                    <a:pt x="41629" y="234796"/>
                  </a:lnTo>
                  <a:lnTo>
                    <a:pt x="50551" y="236665"/>
                  </a:lnTo>
                  <a:lnTo>
                    <a:pt x="58920" y="235957"/>
                  </a:lnTo>
                  <a:lnTo>
                    <a:pt x="66361" y="232814"/>
                  </a:lnTo>
                  <a:lnTo>
                    <a:pt x="73015" y="227637"/>
                  </a:lnTo>
                  <a:lnTo>
                    <a:pt x="79332" y="220891"/>
                  </a:lnTo>
                  <a:lnTo>
                    <a:pt x="85618" y="212986"/>
                  </a:lnTo>
                  <a:lnTo>
                    <a:pt x="91843" y="204090"/>
                  </a:lnTo>
                  <a:lnTo>
                    <a:pt x="97730" y="194142"/>
                  </a:lnTo>
                  <a:lnTo>
                    <a:pt x="103135" y="183193"/>
                  </a:lnTo>
                  <a:lnTo>
                    <a:pt x="107901" y="171400"/>
                  </a:lnTo>
                  <a:lnTo>
                    <a:pt x="111797" y="158952"/>
                  </a:lnTo>
                  <a:lnTo>
                    <a:pt x="114789" y="146025"/>
                  </a:lnTo>
                  <a:lnTo>
                    <a:pt x="117153" y="132921"/>
                  </a:lnTo>
                  <a:lnTo>
                    <a:pt x="119363" y="120049"/>
                  </a:lnTo>
                  <a:lnTo>
                    <a:pt x="121702" y="107611"/>
                  </a:lnTo>
                  <a:lnTo>
                    <a:pt x="124106" y="95462"/>
                  </a:lnTo>
                  <a:lnTo>
                    <a:pt x="126267" y="83231"/>
                  </a:lnTo>
                  <a:lnTo>
                    <a:pt x="128020" y="70792"/>
                  </a:lnTo>
                  <a:lnTo>
                    <a:pt x="129441" y="61235"/>
                  </a:lnTo>
                  <a:lnTo>
                    <a:pt x="130744" y="58792"/>
                  </a:lnTo>
                  <a:lnTo>
                    <a:pt x="132146" y="62755"/>
                  </a:lnTo>
                  <a:lnTo>
                    <a:pt x="133857" y="71271"/>
                  </a:lnTo>
                  <a:lnTo>
                    <a:pt x="135956" y="82511"/>
                  </a:lnTo>
                  <a:lnTo>
                    <a:pt x="138415" y="94822"/>
                  </a:lnTo>
                  <a:lnTo>
                    <a:pt x="141175" y="107255"/>
                  </a:lnTo>
                  <a:lnTo>
                    <a:pt x="144327" y="119422"/>
                  </a:lnTo>
                  <a:lnTo>
                    <a:pt x="148118" y="131229"/>
                  </a:lnTo>
                  <a:lnTo>
                    <a:pt x="152630" y="142693"/>
                  </a:lnTo>
                  <a:lnTo>
                    <a:pt x="157872" y="153617"/>
                  </a:lnTo>
                  <a:lnTo>
                    <a:pt x="164592" y="164740"/>
                  </a:lnTo>
                  <a:lnTo>
                    <a:pt x="175618" y="178158"/>
                  </a:lnTo>
                  <a:lnTo>
                    <a:pt x="195653" y="19750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4635615" y="4448127"/>
              <a:ext cx="329641" cy="638387"/>
            </a:xfrm>
            <a:custGeom>
              <a:avLst/>
              <a:gdLst/>
              <a:ahLst/>
              <a:cxnLst/>
              <a:rect l="0" t="0" r="0" b="0"/>
              <a:pathLst>
                <a:path w="329641" h="638387">
                  <a:moveTo>
                    <a:pt x="305327" y="101433"/>
                  </a:moveTo>
                  <a:lnTo>
                    <a:pt x="305260" y="86831"/>
                  </a:lnTo>
                  <a:lnTo>
                    <a:pt x="304619" y="73560"/>
                  </a:lnTo>
                  <a:lnTo>
                    <a:pt x="303318" y="60368"/>
                  </a:lnTo>
                  <a:lnTo>
                    <a:pt x="301286" y="47372"/>
                  </a:lnTo>
                  <a:lnTo>
                    <a:pt x="298321" y="35160"/>
                  </a:lnTo>
                  <a:lnTo>
                    <a:pt x="294392" y="24027"/>
                  </a:lnTo>
                  <a:lnTo>
                    <a:pt x="289297" y="14430"/>
                  </a:lnTo>
                  <a:lnTo>
                    <a:pt x="282597" y="7118"/>
                  </a:lnTo>
                  <a:lnTo>
                    <a:pt x="274203" y="2291"/>
                  </a:lnTo>
                  <a:lnTo>
                    <a:pt x="264483" y="0"/>
                  </a:lnTo>
                  <a:lnTo>
                    <a:pt x="254050" y="416"/>
                  </a:lnTo>
                  <a:lnTo>
                    <a:pt x="243341" y="3362"/>
                  </a:lnTo>
                  <a:lnTo>
                    <a:pt x="232899" y="8403"/>
                  </a:lnTo>
                  <a:lnTo>
                    <a:pt x="223427" y="15057"/>
                  </a:lnTo>
                  <a:lnTo>
                    <a:pt x="215207" y="22901"/>
                  </a:lnTo>
                  <a:lnTo>
                    <a:pt x="208012" y="31756"/>
                  </a:lnTo>
                  <a:lnTo>
                    <a:pt x="201323" y="41676"/>
                  </a:lnTo>
                  <a:lnTo>
                    <a:pt x="194788" y="52607"/>
                  </a:lnTo>
                  <a:lnTo>
                    <a:pt x="188566" y="64388"/>
                  </a:lnTo>
                  <a:lnTo>
                    <a:pt x="183211" y="76828"/>
                  </a:lnTo>
                  <a:lnTo>
                    <a:pt x="178982" y="89749"/>
                  </a:lnTo>
                  <a:lnTo>
                    <a:pt x="175989" y="102850"/>
                  </a:lnTo>
                  <a:lnTo>
                    <a:pt x="174355" y="115719"/>
                  </a:lnTo>
                  <a:lnTo>
                    <a:pt x="174005" y="128146"/>
                  </a:lnTo>
                  <a:lnTo>
                    <a:pt x="174889" y="139948"/>
                  </a:lnTo>
                  <a:lnTo>
                    <a:pt x="177071" y="150881"/>
                  </a:lnTo>
                  <a:lnTo>
                    <a:pt x="180465" y="160885"/>
                  </a:lnTo>
                  <a:lnTo>
                    <a:pt x="185031" y="169416"/>
                  </a:lnTo>
                  <a:lnTo>
                    <a:pt x="190843" y="175411"/>
                  </a:lnTo>
                  <a:lnTo>
                    <a:pt x="197823" y="178509"/>
                  </a:lnTo>
                  <a:lnTo>
                    <a:pt x="205611" y="178810"/>
                  </a:lnTo>
                  <a:lnTo>
                    <a:pt x="213676" y="176510"/>
                  </a:lnTo>
                  <a:lnTo>
                    <a:pt x="221686" y="172002"/>
                  </a:lnTo>
                  <a:lnTo>
                    <a:pt x="229350" y="165759"/>
                  </a:lnTo>
                  <a:lnTo>
                    <a:pt x="236344" y="158222"/>
                  </a:lnTo>
                  <a:lnTo>
                    <a:pt x="242564" y="149756"/>
                  </a:lnTo>
                  <a:lnTo>
                    <a:pt x="248080" y="140635"/>
                  </a:lnTo>
                  <a:lnTo>
                    <a:pt x="253026" y="131062"/>
                  </a:lnTo>
                  <a:lnTo>
                    <a:pt x="257558" y="121234"/>
                  </a:lnTo>
                  <a:lnTo>
                    <a:pt x="262281" y="113267"/>
                  </a:lnTo>
                  <a:lnTo>
                    <a:pt x="267399" y="110413"/>
                  </a:lnTo>
                  <a:lnTo>
                    <a:pt x="272114" y="113054"/>
                  </a:lnTo>
                  <a:lnTo>
                    <a:pt x="276344" y="120141"/>
                  </a:lnTo>
                  <a:lnTo>
                    <a:pt x="280255" y="130477"/>
                  </a:lnTo>
                  <a:lnTo>
                    <a:pt x="283985" y="142772"/>
                  </a:lnTo>
                  <a:lnTo>
                    <a:pt x="287615" y="155702"/>
                  </a:lnTo>
                  <a:lnTo>
                    <a:pt x="291192" y="168512"/>
                  </a:lnTo>
                  <a:lnTo>
                    <a:pt x="294741" y="181250"/>
                  </a:lnTo>
                  <a:lnTo>
                    <a:pt x="298272" y="194492"/>
                  </a:lnTo>
                  <a:lnTo>
                    <a:pt x="301790" y="208554"/>
                  </a:lnTo>
                  <a:lnTo>
                    <a:pt x="305136" y="223291"/>
                  </a:lnTo>
                  <a:lnTo>
                    <a:pt x="308002" y="238272"/>
                  </a:lnTo>
                  <a:lnTo>
                    <a:pt x="310266" y="253214"/>
                  </a:lnTo>
                  <a:lnTo>
                    <a:pt x="312124" y="268165"/>
                  </a:lnTo>
                  <a:lnTo>
                    <a:pt x="313986" y="283415"/>
                  </a:lnTo>
                  <a:lnTo>
                    <a:pt x="316094" y="299117"/>
                  </a:lnTo>
                  <a:lnTo>
                    <a:pt x="318511" y="315273"/>
                  </a:lnTo>
                  <a:lnTo>
                    <a:pt x="321213" y="331811"/>
                  </a:lnTo>
                  <a:lnTo>
                    <a:pt x="324136" y="348639"/>
                  </a:lnTo>
                  <a:lnTo>
                    <a:pt x="326894" y="365518"/>
                  </a:lnTo>
                  <a:lnTo>
                    <a:pt x="328828" y="382076"/>
                  </a:lnTo>
                  <a:lnTo>
                    <a:pt x="329640" y="398139"/>
                  </a:lnTo>
                  <a:lnTo>
                    <a:pt x="329369" y="413704"/>
                  </a:lnTo>
                  <a:lnTo>
                    <a:pt x="328198" y="428849"/>
                  </a:lnTo>
                  <a:lnTo>
                    <a:pt x="326327" y="443655"/>
                  </a:lnTo>
                  <a:lnTo>
                    <a:pt x="323615" y="457719"/>
                  </a:lnTo>
                  <a:lnTo>
                    <a:pt x="319592" y="470185"/>
                  </a:lnTo>
                  <a:lnTo>
                    <a:pt x="314096" y="480717"/>
                  </a:lnTo>
                  <a:lnTo>
                    <a:pt x="306777" y="489451"/>
                  </a:lnTo>
                  <a:lnTo>
                    <a:pt x="296973" y="496715"/>
                  </a:lnTo>
                  <a:lnTo>
                    <a:pt x="284564" y="502867"/>
                  </a:lnTo>
                  <a:lnTo>
                    <a:pt x="270196" y="508375"/>
                  </a:lnTo>
                  <a:lnTo>
                    <a:pt x="254958" y="513783"/>
                  </a:lnTo>
                  <a:lnTo>
                    <a:pt x="239568" y="519391"/>
                  </a:lnTo>
                  <a:lnTo>
                    <a:pt x="224341" y="525127"/>
                  </a:lnTo>
                  <a:lnTo>
                    <a:pt x="209365" y="530672"/>
                  </a:lnTo>
                  <a:lnTo>
                    <a:pt x="194629" y="535849"/>
                  </a:lnTo>
                  <a:lnTo>
                    <a:pt x="180090" y="540798"/>
                  </a:lnTo>
                  <a:lnTo>
                    <a:pt x="165701" y="545881"/>
                  </a:lnTo>
                  <a:lnTo>
                    <a:pt x="151429" y="551300"/>
                  </a:lnTo>
                  <a:lnTo>
                    <a:pt x="137571" y="557091"/>
                  </a:lnTo>
                  <a:lnTo>
                    <a:pt x="124716" y="563212"/>
                  </a:lnTo>
                  <a:lnTo>
                    <a:pt x="113104" y="569587"/>
                  </a:lnTo>
                  <a:lnTo>
                    <a:pt x="102492" y="575987"/>
                  </a:lnTo>
                  <a:lnTo>
                    <a:pt x="92365" y="582051"/>
                  </a:lnTo>
                  <a:lnTo>
                    <a:pt x="82367" y="587612"/>
                  </a:lnTo>
                  <a:lnTo>
                    <a:pt x="72498" y="592836"/>
                  </a:lnTo>
                  <a:lnTo>
                    <a:pt x="63010" y="598111"/>
                  </a:lnTo>
                  <a:lnTo>
                    <a:pt x="54030" y="603658"/>
                  </a:lnTo>
                  <a:lnTo>
                    <a:pt x="45456" y="609419"/>
                  </a:lnTo>
                  <a:lnTo>
                    <a:pt x="35980" y="615808"/>
                  </a:lnTo>
                  <a:lnTo>
                    <a:pt x="22534" y="624509"/>
                  </a:lnTo>
                  <a:lnTo>
                    <a:pt x="0" y="6383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5008112" y="4464934"/>
              <a:ext cx="185515" cy="210969"/>
            </a:xfrm>
            <a:custGeom>
              <a:avLst/>
              <a:gdLst/>
              <a:ahLst/>
              <a:cxnLst/>
              <a:rect l="0" t="0" r="0" b="0"/>
              <a:pathLst>
                <a:path w="185515" h="210969">
                  <a:moveTo>
                    <a:pt x="122343" y="147797"/>
                  </a:moveTo>
                  <a:lnTo>
                    <a:pt x="122343" y="136061"/>
                  </a:lnTo>
                  <a:lnTo>
                    <a:pt x="122343" y="124933"/>
                  </a:lnTo>
                  <a:lnTo>
                    <a:pt x="122333" y="113334"/>
                  </a:lnTo>
                  <a:lnTo>
                    <a:pt x="121988" y="101173"/>
                  </a:lnTo>
                  <a:lnTo>
                    <a:pt x="120691" y="88513"/>
                  </a:lnTo>
                  <a:lnTo>
                    <a:pt x="118184" y="75466"/>
                  </a:lnTo>
                  <a:lnTo>
                    <a:pt x="114533" y="62460"/>
                  </a:lnTo>
                  <a:lnTo>
                    <a:pt x="109941" y="50191"/>
                  </a:lnTo>
                  <a:lnTo>
                    <a:pt x="104624" y="38987"/>
                  </a:lnTo>
                  <a:lnTo>
                    <a:pt x="98615" y="28992"/>
                  </a:lnTo>
                  <a:lnTo>
                    <a:pt x="91757" y="20343"/>
                  </a:lnTo>
                  <a:lnTo>
                    <a:pt x="84036" y="12979"/>
                  </a:lnTo>
                  <a:lnTo>
                    <a:pt x="75564" y="7016"/>
                  </a:lnTo>
                  <a:lnTo>
                    <a:pt x="66499" y="2825"/>
                  </a:lnTo>
                  <a:lnTo>
                    <a:pt x="57002" y="457"/>
                  </a:lnTo>
                  <a:lnTo>
                    <a:pt x="47523" y="0"/>
                  </a:lnTo>
                  <a:lnTo>
                    <a:pt x="38772" y="1737"/>
                  </a:lnTo>
                  <a:lnTo>
                    <a:pt x="31076" y="5621"/>
                  </a:lnTo>
                  <a:lnTo>
                    <a:pt x="24418" y="11652"/>
                  </a:lnTo>
                  <a:lnTo>
                    <a:pt x="18631" y="20043"/>
                  </a:lnTo>
                  <a:lnTo>
                    <a:pt x="13519" y="30688"/>
                  </a:lnTo>
                  <a:lnTo>
                    <a:pt x="9067" y="43224"/>
                  </a:lnTo>
                  <a:lnTo>
                    <a:pt x="5439" y="57226"/>
                  </a:lnTo>
                  <a:lnTo>
                    <a:pt x="2667" y="72298"/>
                  </a:lnTo>
                  <a:lnTo>
                    <a:pt x="803" y="87806"/>
                  </a:lnTo>
                  <a:lnTo>
                    <a:pt x="0" y="102902"/>
                  </a:lnTo>
                  <a:lnTo>
                    <a:pt x="245" y="117161"/>
                  </a:lnTo>
                  <a:lnTo>
                    <a:pt x="1545" y="130531"/>
                  </a:lnTo>
                  <a:lnTo>
                    <a:pt x="4014" y="143131"/>
                  </a:lnTo>
                  <a:lnTo>
                    <a:pt x="7604" y="155120"/>
                  </a:lnTo>
                  <a:lnTo>
                    <a:pt x="12302" y="166325"/>
                  </a:lnTo>
                  <a:lnTo>
                    <a:pt x="18205" y="176261"/>
                  </a:lnTo>
                  <a:lnTo>
                    <a:pt x="25245" y="184749"/>
                  </a:lnTo>
                  <a:lnTo>
                    <a:pt x="33073" y="191433"/>
                  </a:lnTo>
                  <a:lnTo>
                    <a:pt x="41166" y="195643"/>
                  </a:lnTo>
                  <a:lnTo>
                    <a:pt x="49199" y="197247"/>
                  </a:lnTo>
                  <a:lnTo>
                    <a:pt x="57047" y="196561"/>
                  </a:lnTo>
                  <a:lnTo>
                    <a:pt x="64698" y="194057"/>
                  </a:lnTo>
                  <a:lnTo>
                    <a:pt x="72172" y="190190"/>
                  </a:lnTo>
                  <a:lnTo>
                    <a:pt x="79344" y="185173"/>
                  </a:lnTo>
                  <a:lnTo>
                    <a:pt x="85941" y="178991"/>
                  </a:lnTo>
                  <a:lnTo>
                    <a:pt x="91863" y="171722"/>
                  </a:lnTo>
                  <a:lnTo>
                    <a:pt x="97162" y="163386"/>
                  </a:lnTo>
                  <a:lnTo>
                    <a:pt x="101957" y="153880"/>
                  </a:lnTo>
                  <a:lnTo>
                    <a:pt x="106368" y="143263"/>
                  </a:lnTo>
                  <a:lnTo>
                    <a:pt x="110501" y="131879"/>
                  </a:lnTo>
                  <a:lnTo>
                    <a:pt x="114437" y="120245"/>
                  </a:lnTo>
                  <a:lnTo>
                    <a:pt x="118243" y="108750"/>
                  </a:lnTo>
                  <a:lnTo>
                    <a:pt x="122154" y="99938"/>
                  </a:lnTo>
                  <a:lnTo>
                    <a:pt x="126021" y="96954"/>
                  </a:lnTo>
                  <a:lnTo>
                    <a:pt x="129310" y="98931"/>
                  </a:lnTo>
                  <a:lnTo>
                    <a:pt x="132232" y="104174"/>
                  </a:lnTo>
                  <a:lnTo>
                    <a:pt x="135079" y="111428"/>
                  </a:lnTo>
                  <a:lnTo>
                    <a:pt x="138001" y="119907"/>
                  </a:lnTo>
                  <a:lnTo>
                    <a:pt x="141044" y="129137"/>
                  </a:lnTo>
                  <a:lnTo>
                    <a:pt x="144205" y="138833"/>
                  </a:lnTo>
                  <a:lnTo>
                    <a:pt x="147464" y="148823"/>
                  </a:lnTo>
                  <a:lnTo>
                    <a:pt x="150802" y="158993"/>
                  </a:lnTo>
                  <a:lnTo>
                    <a:pt x="154432" y="169011"/>
                  </a:lnTo>
                  <a:lnTo>
                    <a:pt x="159363" y="179411"/>
                  </a:lnTo>
                  <a:lnTo>
                    <a:pt x="168264" y="192222"/>
                  </a:lnTo>
                  <a:lnTo>
                    <a:pt x="185514" y="2109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5256796" y="4496917"/>
              <a:ext cx="1" cy="178986"/>
            </a:xfrm>
            <a:custGeom>
              <a:avLst/>
              <a:gdLst/>
              <a:ahLst/>
              <a:cxnLst/>
              <a:rect l="0" t="0" r="0" b="0"/>
              <a:pathLst>
                <a:path w="1" h="178986">
                  <a:moveTo>
                    <a:pt x="0" y="0"/>
                  </a:moveTo>
                  <a:lnTo>
                    <a:pt x="0" y="14602"/>
                  </a:lnTo>
                  <a:lnTo>
                    <a:pt x="0" y="27873"/>
                  </a:lnTo>
                  <a:lnTo>
                    <a:pt x="0" y="41079"/>
                  </a:lnTo>
                  <a:lnTo>
                    <a:pt x="0" y="54593"/>
                  </a:lnTo>
                  <a:lnTo>
                    <a:pt x="0" y="68750"/>
                  </a:lnTo>
                  <a:lnTo>
                    <a:pt x="0" y="83647"/>
                  </a:lnTo>
                  <a:lnTo>
                    <a:pt x="0" y="99038"/>
                  </a:lnTo>
                  <a:lnTo>
                    <a:pt x="0" y="116250"/>
                  </a:lnTo>
                  <a:lnTo>
                    <a:pt x="0" y="140152"/>
                  </a:lnTo>
                  <a:lnTo>
                    <a:pt x="0" y="1789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5235740" y="4370575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5330496" y="4420820"/>
              <a:ext cx="147400" cy="191912"/>
            </a:xfrm>
            <a:custGeom>
              <a:avLst/>
              <a:gdLst/>
              <a:ahLst/>
              <a:cxnLst/>
              <a:rect l="0" t="0" r="0" b="0"/>
              <a:pathLst>
                <a:path w="147400" h="191912">
                  <a:moveTo>
                    <a:pt x="0" y="65568"/>
                  </a:moveTo>
                  <a:lnTo>
                    <a:pt x="2934" y="77303"/>
                  </a:lnTo>
                  <a:lnTo>
                    <a:pt x="5716" y="88433"/>
                  </a:lnTo>
                  <a:lnTo>
                    <a:pt x="8616" y="100026"/>
                  </a:lnTo>
                  <a:lnTo>
                    <a:pt x="11656" y="112015"/>
                  </a:lnTo>
                  <a:lnTo>
                    <a:pt x="14821" y="124027"/>
                  </a:lnTo>
                  <a:lnTo>
                    <a:pt x="18081" y="135834"/>
                  </a:lnTo>
                  <a:lnTo>
                    <a:pt x="21245" y="147533"/>
                  </a:lnTo>
                  <a:lnTo>
                    <a:pt x="23988" y="159450"/>
                  </a:lnTo>
                  <a:lnTo>
                    <a:pt x="26163" y="171657"/>
                  </a:lnTo>
                  <a:lnTo>
                    <a:pt x="27752" y="180456"/>
                  </a:lnTo>
                  <a:lnTo>
                    <a:pt x="28529" y="181334"/>
                  </a:lnTo>
                  <a:lnTo>
                    <a:pt x="28214" y="175882"/>
                  </a:lnTo>
                  <a:lnTo>
                    <a:pt x="27110" y="166395"/>
                  </a:lnTo>
                  <a:lnTo>
                    <a:pt x="25773" y="154655"/>
                  </a:lnTo>
                  <a:lnTo>
                    <a:pt x="24548" y="141748"/>
                  </a:lnTo>
                  <a:lnTo>
                    <a:pt x="23558" y="128258"/>
                  </a:lnTo>
                  <a:lnTo>
                    <a:pt x="22810" y="114481"/>
                  </a:lnTo>
                  <a:lnTo>
                    <a:pt x="22273" y="100571"/>
                  </a:lnTo>
                  <a:lnTo>
                    <a:pt x="22062" y="86763"/>
                  </a:lnTo>
                  <a:lnTo>
                    <a:pt x="22445" y="73399"/>
                  </a:lnTo>
                  <a:lnTo>
                    <a:pt x="23520" y="60630"/>
                  </a:lnTo>
                  <a:lnTo>
                    <a:pt x="25395" y="48594"/>
                  </a:lnTo>
                  <a:lnTo>
                    <a:pt x="28255" y="37502"/>
                  </a:lnTo>
                  <a:lnTo>
                    <a:pt x="32117" y="27382"/>
                  </a:lnTo>
                  <a:lnTo>
                    <a:pt x="37168" y="18434"/>
                  </a:lnTo>
                  <a:lnTo>
                    <a:pt x="43841" y="11093"/>
                  </a:lnTo>
                  <a:lnTo>
                    <a:pt x="52211" y="5460"/>
                  </a:lnTo>
                  <a:lnTo>
                    <a:pt x="61747" y="1660"/>
                  </a:lnTo>
                  <a:lnTo>
                    <a:pt x="71524" y="0"/>
                  </a:lnTo>
                  <a:lnTo>
                    <a:pt x="80979" y="445"/>
                  </a:lnTo>
                  <a:lnTo>
                    <a:pt x="89765" y="2844"/>
                  </a:lnTo>
                  <a:lnTo>
                    <a:pt x="97586" y="7111"/>
                  </a:lnTo>
                  <a:lnTo>
                    <a:pt x="104397" y="13016"/>
                  </a:lnTo>
                  <a:lnTo>
                    <a:pt x="110325" y="20233"/>
                  </a:lnTo>
                  <a:lnTo>
                    <a:pt x="115557" y="28438"/>
                  </a:lnTo>
                  <a:lnTo>
                    <a:pt x="120269" y="37361"/>
                  </a:lnTo>
                  <a:lnTo>
                    <a:pt x="124607" y="46791"/>
                  </a:lnTo>
                  <a:lnTo>
                    <a:pt x="128682" y="56573"/>
                  </a:lnTo>
                  <a:lnTo>
                    <a:pt x="132570" y="66602"/>
                  </a:lnTo>
                  <a:lnTo>
                    <a:pt x="136166" y="76964"/>
                  </a:lnTo>
                  <a:lnTo>
                    <a:pt x="139201" y="87912"/>
                  </a:lnTo>
                  <a:lnTo>
                    <a:pt x="141574" y="99541"/>
                  </a:lnTo>
                  <a:lnTo>
                    <a:pt x="143337" y="111793"/>
                  </a:lnTo>
                  <a:lnTo>
                    <a:pt x="144602" y="124549"/>
                  </a:lnTo>
                  <a:lnTo>
                    <a:pt x="145491" y="137670"/>
                  </a:lnTo>
                  <a:lnTo>
                    <a:pt x="146106" y="150443"/>
                  </a:lnTo>
                  <a:lnTo>
                    <a:pt x="146595" y="162848"/>
                  </a:lnTo>
                  <a:lnTo>
                    <a:pt x="147001" y="175975"/>
                  </a:lnTo>
                  <a:lnTo>
                    <a:pt x="147399" y="1919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5614765" y="4581145"/>
              <a:ext cx="10530" cy="21058"/>
            </a:xfrm>
            <a:custGeom>
              <a:avLst/>
              <a:gdLst/>
              <a:ahLst/>
              <a:cxnLst/>
              <a:rect l="0" t="0" r="0" b="0"/>
              <a:pathLst>
                <a:path w="10530" h="21058">
                  <a:moveTo>
                    <a:pt x="10529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329504" y="350150"/>
            <a:ext cx="2007764" cy="481602"/>
            <a:chOff x="329504" y="350150"/>
            <a:chExt cx="2007764" cy="481602"/>
          </a:xfrm>
        </p:grpSpPr>
        <p:sp>
          <p:nvSpPr>
            <p:cNvPr id="2" name="Freeform 1"/>
            <p:cNvSpPr/>
            <p:nvPr/>
          </p:nvSpPr>
          <p:spPr>
            <a:xfrm>
              <a:off x="329504" y="350150"/>
              <a:ext cx="312735" cy="481602"/>
            </a:xfrm>
            <a:custGeom>
              <a:avLst/>
              <a:gdLst/>
              <a:ahLst/>
              <a:cxnLst/>
              <a:rect l="0" t="0" r="0" b="0"/>
              <a:pathLst>
                <a:path w="312735" h="481602">
                  <a:moveTo>
                    <a:pt x="17936" y="471072"/>
                  </a:moveTo>
                  <a:lnTo>
                    <a:pt x="6758" y="459894"/>
                  </a:lnTo>
                  <a:lnTo>
                    <a:pt x="1269" y="441928"/>
                  </a:lnTo>
                  <a:lnTo>
                    <a:pt x="0" y="418345"/>
                  </a:lnTo>
                  <a:lnTo>
                    <a:pt x="8717" y="361958"/>
                  </a:lnTo>
                  <a:lnTo>
                    <a:pt x="18324" y="308891"/>
                  </a:lnTo>
                  <a:lnTo>
                    <a:pt x="25460" y="251833"/>
                  </a:lnTo>
                  <a:lnTo>
                    <a:pt x="30694" y="194763"/>
                  </a:lnTo>
                  <a:lnTo>
                    <a:pt x="39653" y="136519"/>
                  </a:lnTo>
                  <a:lnTo>
                    <a:pt x="49717" y="85336"/>
                  </a:lnTo>
                  <a:lnTo>
                    <a:pt x="63598" y="31709"/>
                  </a:lnTo>
                  <a:lnTo>
                    <a:pt x="68265" y="27255"/>
                  </a:lnTo>
                  <a:lnTo>
                    <a:pt x="73715" y="27795"/>
                  </a:lnTo>
                  <a:lnTo>
                    <a:pt x="79689" y="31665"/>
                  </a:lnTo>
                  <a:lnTo>
                    <a:pt x="89445" y="48443"/>
                  </a:lnTo>
                  <a:lnTo>
                    <a:pt x="110064" y="110784"/>
                  </a:lnTo>
                  <a:lnTo>
                    <a:pt x="134617" y="159742"/>
                  </a:lnTo>
                  <a:lnTo>
                    <a:pt x="161997" y="192636"/>
                  </a:lnTo>
                  <a:lnTo>
                    <a:pt x="170128" y="196541"/>
                  </a:lnTo>
                  <a:lnTo>
                    <a:pt x="188522" y="197760"/>
                  </a:lnTo>
                  <a:lnTo>
                    <a:pt x="205276" y="191283"/>
                  </a:lnTo>
                  <a:lnTo>
                    <a:pt x="213019" y="186280"/>
                  </a:lnTo>
                  <a:lnTo>
                    <a:pt x="224743" y="168243"/>
                  </a:lnTo>
                  <a:lnTo>
                    <a:pt x="244388" y="111093"/>
                  </a:lnTo>
                  <a:lnTo>
                    <a:pt x="251660" y="54388"/>
                  </a:lnTo>
                  <a:lnTo>
                    <a:pt x="264015" y="3109"/>
                  </a:lnTo>
                  <a:lnTo>
                    <a:pt x="266217" y="0"/>
                  </a:lnTo>
                  <a:lnTo>
                    <a:pt x="267684" y="3776"/>
                  </a:lnTo>
                  <a:lnTo>
                    <a:pt x="270040" y="51863"/>
                  </a:lnTo>
                  <a:lnTo>
                    <a:pt x="270448" y="106267"/>
                  </a:lnTo>
                  <a:lnTo>
                    <a:pt x="270569" y="166840"/>
                  </a:lnTo>
                  <a:lnTo>
                    <a:pt x="273717" y="211466"/>
                  </a:lnTo>
                  <a:lnTo>
                    <a:pt x="277845" y="257426"/>
                  </a:lnTo>
                  <a:lnTo>
                    <a:pt x="281340" y="319252"/>
                  </a:lnTo>
                  <a:lnTo>
                    <a:pt x="292408" y="379602"/>
                  </a:lnTo>
                  <a:lnTo>
                    <a:pt x="305859" y="441566"/>
                  </a:lnTo>
                  <a:lnTo>
                    <a:pt x="312734" y="48160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705235" y="621181"/>
              <a:ext cx="146567" cy="207470"/>
            </a:xfrm>
            <a:custGeom>
              <a:avLst/>
              <a:gdLst/>
              <a:ahLst/>
              <a:cxnLst/>
              <a:rect l="0" t="0" r="0" b="0"/>
              <a:pathLst>
                <a:path w="146567" h="207470">
                  <a:moveTo>
                    <a:pt x="115987" y="0"/>
                  </a:moveTo>
                  <a:lnTo>
                    <a:pt x="52560" y="19128"/>
                  </a:lnTo>
                  <a:lnTo>
                    <a:pt x="22325" y="37773"/>
                  </a:lnTo>
                  <a:lnTo>
                    <a:pt x="5729" y="55392"/>
                  </a:lnTo>
                  <a:lnTo>
                    <a:pt x="1538" y="65004"/>
                  </a:lnTo>
                  <a:lnTo>
                    <a:pt x="0" y="85043"/>
                  </a:lnTo>
                  <a:lnTo>
                    <a:pt x="6336" y="102527"/>
                  </a:lnTo>
                  <a:lnTo>
                    <a:pt x="11301" y="110466"/>
                  </a:lnTo>
                  <a:lnTo>
                    <a:pt x="19290" y="115758"/>
                  </a:lnTo>
                  <a:lnTo>
                    <a:pt x="52891" y="123206"/>
                  </a:lnTo>
                  <a:lnTo>
                    <a:pt x="90143" y="127752"/>
                  </a:lnTo>
                  <a:lnTo>
                    <a:pt x="138032" y="155528"/>
                  </a:lnTo>
                  <a:lnTo>
                    <a:pt x="143552" y="163347"/>
                  </a:lnTo>
                  <a:lnTo>
                    <a:pt x="146062" y="172069"/>
                  </a:lnTo>
                  <a:lnTo>
                    <a:pt x="146566" y="181393"/>
                  </a:lnTo>
                  <a:lnTo>
                    <a:pt x="143392" y="188779"/>
                  </a:lnTo>
                  <a:lnTo>
                    <a:pt x="130507" y="200105"/>
                  </a:lnTo>
                  <a:lnTo>
                    <a:pt x="97933" y="207469"/>
                  </a:lnTo>
                  <a:lnTo>
                    <a:pt x="42288" y="2000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958093" y="77910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273948" y="400082"/>
              <a:ext cx="221099" cy="305328"/>
            </a:xfrm>
            <a:custGeom>
              <a:avLst/>
              <a:gdLst/>
              <a:ahLst/>
              <a:cxnLst/>
              <a:rect l="0" t="0" r="0" b="0"/>
              <a:pathLst>
                <a:path w="221099" h="305328">
                  <a:moveTo>
                    <a:pt x="221098" y="0"/>
                  </a:moveTo>
                  <a:lnTo>
                    <a:pt x="212765" y="37478"/>
                  </a:lnTo>
                  <a:lnTo>
                    <a:pt x="211003" y="88902"/>
                  </a:lnTo>
                  <a:lnTo>
                    <a:pt x="217891" y="144120"/>
                  </a:lnTo>
                  <a:lnTo>
                    <a:pt x="220465" y="200087"/>
                  </a:lnTo>
                  <a:lnTo>
                    <a:pt x="218477" y="226968"/>
                  </a:lnTo>
                  <a:lnTo>
                    <a:pt x="209795" y="250614"/>
                  </a:lnTo>
                  <a:lnTo>
                    <a:pt x="195017" y="266582"/>
                  </a:lnTo>
                  <a:lnTo>
                    <a:pt x="156935" y="286365"/>
                  </a:lnTo>
                  <a:lnTo>
                    <a:pt x="93701" y="293688"/>
                  </a:lnTo>
                  <a:lnTo>
                    <a:pt x="38396" y="300168"/>
                  </a:lnTo>
                  <a:lnTo>
                    <a:pt x="0" y="3053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347647" y="379025"/>
              <a:ext cx="326385" cy="63172"/>
            </a:xfrm>
            <a:custGeom>
              <a:avLst/>
              <a:gdLst/>
              <a:ahLst/>
              <a:cxnLst/>
              <a:rect l="0" t="0" r="0" b="0"/>
              <a:pathLst>
                <a:path w="326385" h="63172">
                  <a:moveTo>
                    <a:pt x="326384" y="0"/>
                  </a:moveTo>
                  <a:lnTo>
                    <a:pt x="283692" y="3120"/>
                  </a:lnTo>
                  <a:lnTo>
                    <a:pt x="230863" y="14655"/>
                  </a:lnTo>
                  <a:lnTo>
                    <a:pt x="172508" y="20962"/>
                  </a:lnTo>
                  <a:lnTo>
                    <a:pt x="112801" y="29141"/>
                  </a:lnTo>
                  <a:lnTo>
                    <a:pt x="80550" y="32839"/>
                  </a:lnTo>
                  <a:lnTo>
                    <a:pt x="27956" y="51157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582195" y="579067"/>
              <a:ext cx="141609" cy="160806"/>
            </a:xfrm>
            <a:custGeom>
              <a:avLst/>
              <a:gdLst/>
              <a:ahLst/>
              <a:cxnLst/>
              <a:rect l="0" t="0" r="0" b="0"/>
              <a:pathLst>
                <a:path w="141609" h="160806">
                  <a:moveTo>
                    <a:pt x="91836" y="42114"/>
                  </a:moveTo>
                  <a:lnTo>
                    <a:pt x="80657" y="30935"/>
                  </a:lnTo>
                  <a:lnTo>
                    <a:pt x="72685" y="28812"/>
                  </a:lnTo>
                  <a:lnTo>
                    <a:pt x="51349" y="29573"/>
                  </a:lnTo>
                  <a:lnTo>
                    <a:pt x="32507" y="36930"/>
                  </a:lnTo>
                  <a:lnTo>
                    <a:pt x="24207" y="42168"/>
                  </a:lnTo>
                  <a:lnTo>
                    <a:pt x="11866" y="60465"/>
                  </a:lnTo>
                  <a:lnTo>
                    <a:pt x="3651" y="84195"/>
                  </a:lnTo>
                  <a:lnTo>
                    <a:pt x="0" y="110340"/>
                  </a:lnTo>
                  <a:lnTo>
                    <a:pt x="4616" y="131318"/>
                  </a:lnTo>
                  <a:lnTo>
                    <a:pt x="9123" y="140188"/>
                  </a:lnTo>
                  <a:lnTo>
                    <a:pt x="23489" y="153163"/>
                  </a:lnTo>
                  <a:lnTo>
                    <a:pt x="32233" y="158260"/>
                  </a:lnTo>
                  <a:lnTo>
                    <a:pt x="51308" y="160805"/>
                  </a:lnTo>
                  <a:lnTo>
                    <a:pt x="92149" y="152907"/>
                  </a:lnTo>
                  <a:lnTo>
                    <a:pt x="117925" y="137852"/>
                  </a:lnTo>
                  <a:lnTo>
                    <a:pt x="129947" y="122099"/>
                  </a:lnTo>
                  <a:lnTo>
                    <a:pt x="138020" y="102229"/>
                  </a:lnTo>
                  <a:lnTo>
                    <a:pt x="141608" y="77801"/>
                  </a:lnTo>
                  <a:lnTo>
                    <a:pt x="136963" y="54465"/>
                  </a:lnTo>
                  <a:lnTo>
                    <a:pt x="121194" y="24716"/>
                  </a:lnTo>
                  <a:lnTo>
                    <a:pt x="109563" y="10985"/>
                  </a:lnTo>
                  <a:lnTo>
                    <a:pt x="91836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779316" y="519108"/>
              <a:ext cx="316807" cy="205312"/>
            </a:xfrm>
            <a:custGeom>
              <a:avLst/>
              <a:gdLst/>
              <a:ahLst/>
              <a:cxnLst/>
              <a:rect l="0" t="0" r="0" b="0"/>
              <a:pathLst>
                <a:path w="316807" h="205312">
                  <a:moveTo>
                    <a:pt x="0" y="112601"/>
                  </a:moveTo>
                  <a:lnTo>
                    <a:pt x="3119" y="155293"/>
                  </a:lnTo>
                  <a:lnTo>
                    <a:pt x="9552" y="205311"/>
                  </a:lnTo>
                  <a:lnTo>
                    <a:pt x="9069" y="182445"/>
                  </a:lnTo>
                  <a:lnTo>
                    <a:pt x="2138" y="129084"/>
                  </a:lnTo>
                  <a:lnTo>
                    <a:pt x="3753" y="85900"/>
                  </a:lnTo>
                  <a:lnTo>
                    <a:pt x="6011" y="73743"/>
                  </a:lnTo>
                  <a:lnTo>
                    <a:pt x="11026" y="64469"/>
                  </a:lnTo>
                  <a:lnTo>
                    <a:pt x="25957" y="51045"/>
                  </a:lnTo>
                  <a:lnTo>
                    <a:pt x="34852" y="48167"/>
                  </a:lnTo>
                  <a:lnTo>
                    <a:pt x="54094" y="48089"/>
                  </a:lnTo>
                  <a:lnTo>
                    <a:pt x="71225" y="55073"/>
                  </a:lnTo>
                  <a:lnTo>
                    <a:pt x="79069" y="60211"/>
                  </a:lnTo>
                  <a:lnTo>
                    <a:pt x="90903" y="75279"/>
                  </a:lnTo>
                  <a:lnTo>
                    <a:pt x="115475" y="134079"/>
                  </a:lnTo>
                  <a:lnTo>
                    <a:pt x="129784" y="175855"/>
                  </a:lnTo>
                  <a:lnTo>
                    <a:pt x="133316" y="179337"/>
                  </a:lnTo>
                  <a:lnTo>
                    <a:pt x="136840" y="178149"/>
                  </a:lnTo>
                  <a:lnTo>
                    <a:pt x="176089" y="127626"/>
                  </a:lnTo>
                  <a:lnTo>
                    <a:pt x="202303" y="111464"/>
                  </a:lnTo>
                  <a:lnTo>
                    <a:pt x="258195" y="97070"/>
                  </a:lnTo>
                  <a:lnTo>
                    <a:pt x="303712" y="72385"/>
                  </a:lnTo>
                  <a:lnTo>
                    <a:pt x="315527" y="56123"/>
                  </a:lnTo>
                  <a:lnTo>
                    <a:pt x="316806" y="46873"/>
                  </a:lnTo>
                  <a:lnTo>
                    <a:pt x="311988" y="27237"/>
                  </a:lnTo>
                  <a:lnTo>
                    <a:pt x="298928" y="13050"/>
                  </a:lnTo>
                  <a:lnTo>
                    <a:pt x="290532" y="7630"/>
                  </a:lnTo>
                  <a:lnTo>
                    <a:pt x="256359" y="0"/>
                  </a:lnTo>
                  <a:lnTo>
                    <a:pt x="233260" y="4455"/>
                  </a:lnTo>
                  <a:lnTo>
                    <a:pt x="222187" y="8918"/>
                  </a:lnTo>
                  <a:lnTo>
                    <a:pt x="203645" y="26356"/>
                  </a:lnTo>
                  <a:lnTo>
                    <a:pt x="189945" y="49703"/>
                  </a:lnTo>
                  <a:lnTo>
                    <a:pt x="183855" y="75678"/>
                  </a:lnTo>
                  <a:lnTo>
                    <a:pt x="186017" y="111020"/>
                  </a:lnTo>
                  <a:lnTo>
                    <a:pt x="194066" y="143718"/>
                  </a:lnTo>
                  <a:lnTo>
                    <a:pt x="206744" y="161916"/>
                  </a:lnTo>
                  <a:lnTo>
                    <a:pt x="215038" y="170044"/>
                  </a:lnTo>
                  <a:lnTo>
                    <a:pt x="236732" y="179076"/>
                  </a:lnTo>
                  <a:lnTo>
                    <a:pt x="259632" y="181920"/>
                  </a:lnTo>
                  <a:lnTo>
                    <a:pt x="294798" y="17577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200672" y="505367"/>
              <a:ext cx="136596" cy="200043"/>
            </a:xfrm>
            <a:custGeom>
              <a:avLst/>
              <a:gdLst/>
              <a:ahLst/>
              <a:cxnLst/>
              <a:rect l="0" t="0" r="0" b="0"/>
              <a:pathLst>
                <a:path w="136596" h="200043">
                  <a:moveTo>
                    <a:pt x="115597" y="0"/>
                  </a:moveTo>
                  <a:lnTo>
                    <a:pt x="93240" y="0"/>
                  </a:lnTo>
                  <a:lnTo>
                    <a:pt x="62569" y="11179"/>
                  </a:lnTo>
                  <a:lnTo>
                    <a:pt x="15869" y="37087"/>
                  </a:lnTo>
                  <a:lnTo>
                    <a:pt x="1863" y="55088"/>
                  </a:lnTo>
                  <a:lnTo>
                    <a:pt x="0" y="63631"/>
                  </a:lnTo>
                  <a:lnTo>
                    <a:pt x="1098" y="71667"/>
                  </a:lnTo>
                  <a:lnTo>
                    <a:pt x="4169" y="79364"/>
                  </a:lnTo>
                  <a:lnTo>
                    <a:pt x="16941" y="91035"/>
                  </a:lnTo>
                  <a:lnTo>
                    <a:pt x="25260" y="95785"/>
                  </a:lnTo>
                  <a:lnTo>
                    <a:pt x="78299" y="104579"/>
                  </a:lnTo>
                  <a:lnTo>
                    <a:pt x="112735" y="114305"/>
                  </a:lnTo>
                  <a:lnTo>
                    <a:pt x="130313" y="125282"/>
                  </a:lnTo>
                  <a:lnTo>
                    <a:pt x="134766" y="133824"/>
                  </a:lnTo>
                  <a:lnTo>
                    <a:pt x="136595" y="155794"/>
                  </a:lnTo>
                  <a:lnTo>
                    <a:pt x="133105" y="165864"/>
                  </a:lnTo>
                  <a:lnTo>
                    <a:pt x="119869" y="183292"/>
                  </a:lnTo>
                  <a:lnTo>
                    <a:pt x="99168" y="192597"/>
                  </a:lnTo>
                  <a:lnTo>
                    <a:pt x="38781" y="199061"/>
                  </a:lnTo>
                  <a:lnTo>
                    <a:pt x="20841" y="2000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2800478" y="136870"/>
            <a:ext cx="3200928" cy="713160"/>
            <a:chOff x="2800478" y="136870"/>
            <a:chExt cx="3200928" cy="713160"/>
          </a:xfrm>
        </p:grpSpPr>
        <p:sp>
          <p:nvSpPr>
            <p:cNvPr id="11" name="Freeform 10"/>
            <p:cNvSpPr/>
            <p:nvPr/>
          </p:nvSpPr>
          <p:spPr>
            <a:xfrm>
              <a:off x="2800478" y="445489"/>
              <a:ext cx="190396" cy="196750"/>
            </a:xfrm>
            <a:custGeom>
              <a:avLst/>
              <a:gdLst/>
              <a:ahLst/>
              <a:cxnLst/>
              <a:rect l="0" t="0" r="0" b="0"/>
              <a:pathLst>
                <a:path w="190396" h="196750">
                  <a:moveTo>
                    <a:pt x="158029" y="7236"/>
                  </a:moveTo>
                  <a:lnTo>
                    <a:pt x="130473" y="0"/>
                  </a:lnTo>
                  <a:lnTo>
                    <a:pt x="77370" y="477"/>
                  </a:lnTo>
                  <a:lnTo>
                    <a:pt x="32392" y="11490"/>
                  </a:lnTo>
                  <a:lnTo>
                    <a:pt x="5900" y="27084"/>
                  </a:lnTo>
                  <a:lnTo>
                    <a:pt x="1628" y="35676"/>
                  </a:lnTo>
                  <a:lnTo>
                    <a:pt x="0" y="57700"/>
                  </a:lnTo>
                  <a:lnTo>
                    <a:pt x="3544" y="66615"/>
                  </a:lnTo>
                  <a:lnTo>
                    <a:pt x="16839" y="79640"/>
                  </a:lnTo>
                  <a:lnTo>
                    <a:pt x="44055" y="93550"/>
                  </a:lnTo>
                  <a:lnTo>
                    <a:pt x="103434" y="104000"/>
                  </a:lnTo>
                  <a:lnTo>
                    <a:pt x="156602" y="120974"/>
                  </a:lnTo>
                  <a:lnTo>
                    <a:pt x="173383" y="132266"/>
                  </a:lnTo>
                  <a:lnTo>
                    <a:pt x="185520" y="148202"/>
                  </a:lnTo>
                  <a:lnTo>
                    <a:pt x="190395" y="157366"/>
                  </a:lnTo>
                  <a:lnTo>
                    <a:pt x="190135" y="165814"/>
                  </a:lnTo>
                  <a:lnTo>
                    <a:pt x="186452" y="173786"/>
                  </a:lnTo>
                  <a:lnTo>
                    <a:pt x="180487" y="181440"/>
                  </a:lnTo>
                  <a:lnTo>
                    <a:pt x="161382" y="189945"/>
                  </a:lnTo>
                  <a:lnTo>
                    <a:pt x="110988" y="195405"/>
                  </a:lnTo>
                  <a:lnTo>
                    <a:pt x="54508" y="196572"/>
                  </a:lnTo>
                  <a:lnTo>
                    <a:pt x="42216" y="19674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3063792" y="494300"/>
              <a:ext cx="140182" cy="355730"/>
            </a:xfrm>
            <a:custGeom>
              <a:avLst/>
              <a:gdLst/>
              <a:ahLst/>
              <a:cxnLst/>
              <a:rect l="0" t="0" r="0" b="0"/>
              <a:pathLst>
                <a:path w="140182" h="355730">
                  <a:moveTo>
                    <a:pt x="0" y="116352"/>
                  </a:moveTo>
                  <a:lnTo>
                    <a:pt x="8334" y="170497"/>
                  </a:lnTo>
                  <a:lnTo>
                    <a:pt x="15684" y="225444"/>
                  </a:lnTo>
                  <a:lnTo>
                    <a:pt x="28683" y="287043"/>
                  </a:lnTo>
                  <a:lnTo>
                    <a:pt x="31012" y="346991"/>
                  </a:lnTo>
                  <a:lnTo>
                    <a:pt x="30034" y="354339"/>
                  </a:lnTo>
                  <a:lnTo>
                    <a:pt x="28211" y="355729"/>
                  </a:lnTo>
                  <a:lnTo>
                    <a:pt x="25827" y="353146"/>
                  </a:lnTo>
                  <a:lnTo>
                    <a:pt x="18566" y="299729"/>
                  </a:lnTo>
                  <a:lnTo>
                    <a:pt x="12910" y="251405"/>
                  </a:lnTo>
                  <a:lnTo>
                    <a:pt x="8115" y="200042"/>
                  </a:lnTo>
                  <a:lnTo>
                    <a:pt x="2405" y="150898"/>
                  </a:lnTo>
                  <a:lnTo>
                    <a:pt x="6065" y="92371"/>
                  </a:lnTo>
                  <a:lnTo>
                    <a:pt x="19222" y="45325"/>
                  </a:lnTo>
                  <a:lnTo>
                    <a:pt x="49816" y="4862"/>
                  </a:lnTo>
                  <a:lnTo>
                    <a:pt x="57777" y="1082"/>
                  </a:lnTo>
                  <a:lnTo>
                    <a:pt x="75982" y="0"/>
                  </a:lnTo>
                  <a:lnTo>
                    <a:pt x="92651" y="6539"/>
                  </a:lnTo>
                  <a:lnTo>
                    <a:pt x="107859" y="18413"/>
                  </a:lnTo>
                  <a:lnTo>
                    <a:pt x="128405" y="44829"/>
                  </a:lnTo>
                  <a:lnTo>
                    <a:pt x="138177" y="64677"/>
                  </a:lnTo>
                  <a:lnTo>
                    <a:pt x="140181" y="85197"/>
                  </a:lnTo>
                  <a:lnTo>
                    <a:pt x="131935" y="126966"/>
                  </a:lnTo>
                  <a:lnTo>
                    <a:pt x="126562" y="135126"/>
                  </a:lnTo>
                  <a:lnTo>
                    <a:pt x="111232" y="147313"/>
                  </a:lnTo>
                  <a:lnTo>
                    <a:pt x="52643" y="15846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3253305" y="504954"/>
              <a:ext cx="138241" cy="139566"/>
            </a:xfrm>
            <a:custGeom>
              <a:avLst/>
              <a:gdLst/>
              <a:ahLst/>
              <a:cxnLst/>
              <a:rect l="0" t="0" r="0" b="0"/>
              <a:pathLst>
                <a:path w="138241" h="139566">
                  <a:moveTo>
                    <a:pt x="0" y="84641"/>
                  </a:moveTo>
                  <a:lnTo>
                    <a:pt x="37478" y="76308"/>
                  </a:lnTo>
                  <a:lnTo>
                    <a:pt x="88902" y="68957"/>
                  </a:lnTo>
                  <a:lnTo>
                    <a:pt x="119019" y="53998"/>
                  </a:lnTo>
                  <a:lnTo>
                    <a:pt x="132056" y="38267"/>
                  </a:lnTo>
                  <a:lnTo>
                    <a:pt x="137170" y="29158"/>
                  </a:lnTo>
                  <a:lnTo>
                    <a:pt x="138240" y="20747"/>
                  </a:lnTo>
                  <a:lnTo>
                    <a:pt x="133190" y="5161"/>
                  </a:lnTo>
                  <a:lnTo>
                    <a:pt x="126228" y="1239"/>
                  </a:lnTo>
                  <a:lnTo>
                    <a:pt x="106015" y="0"/>
                  </a:lnTo>
                  <a:lnTo>
                    <a:pt x="73916" y="5880"/>
                  </a:lnTo>
                  <a:lnTo>
                    <a:pt x="47767" y="20621"/>
                  </a:lnTo>
                  <a:lnTo>
                    <a:pt x="25202" y="45395"/>
                  </a:lnTo>
                  <a:lnTo>
                    <a:pt x="17050" y="67979"/>
                  </a:lnTo>
                  <a:lnTo>
                    <a:pt x="14876" y="80552"/>
                  </a:lnTo>
                  <a:lnTo>
                    <a:pt x="18701" y="103881"/>
                  </a:lnTo>
                  <a:lnTo>
                    <a:pt x="22996" y="115015"/>
                  </a:lnTo>
                  <a:lnTo>
                    <a:pt x="37127" y="130506"/>
                  </a:lnTo>
                  <a:lnTo>
                    <a:pt x="45808" y="136275"/>
                  </a:lnTo>
                  <a:lnTo>
                    <a:pt x="67932" y="139565"/>
                  </a:lnTo>
                  <a:lnTo>
                    <a:pt x="115814" y="1372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3432290" y="558380"/>
              <a:ext cx="157928" cy="140033"/>
            </a:xfrm>
            <a:custGeom>
              <a:avLst/>
              <a:gdLst/>
              <a:ahLst/>
              <a:cxnLst/>
              <a:rect l="0" t="0" r="0" b="0"/>
              <a:pathLst>
                <a:path w="157928" h="140033">
                  <a:moveTo>
                    <a:pt x="0" y="20687"/>
                  </a:moveTo>
                  <a:lnTo>
                    <a:pt x="17958" y="84115"/>
                  </a:lnTo>
                  <a:lnTo>
                    <a:pt x="36301" y="140032"/>
                  </a:lnTo>
                  <a:lnTo>
                    <a:pt x="23630" y="89625"/>
                  </a:lnTo>
                  <a:lnTo>
                    <a:pt x="24939" y="50862"/>
                  </a:lnTo>
                  <a:lnTo>
                    <a:pt x="30971" y="25909"/>
                  </a:lnTo>
                  <a:lnTo>
                    <a:pt x="41451" y="7020"/>
                  </a:lnTo>
                  <a:lnTo>
                    <a:pt x="48691" y="2217"/>
                  </a:lnTo>
                  <a:lnTo>
                    <a:pt x="66094" y="0"/>
                  </a:lnTo>
                  <a:lnTo>
                    <a:pt x="95622" y="5329"/>
                  </a:lnTo>
                  <a:lnTo>
                    <a:pt x="113079" y="17371"/>
                  </a:lnTo>
                  <a:lnTo>
                    <a:pt x="136060" y="47000"/>
                  </a:lnTo>
                  <a:lnTo>
                    <a:pt x="148208" y="72156"/>
                  </a:lnTo>
                  <a:lnTo>
                    <a:pt x="156008" y="117075"/>
                  </a:lnTo>
                  <a:lnTo>
                    <a:pt x="157927" y="1365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684974" y="305326"/>
              <a:ext cx="1" cy="368498"/>
            </a:xfrm>
            <a:custGeom>
              <a:avLst/>
              <a:gdLst/>
              <a:ahLst/>
              <a:cxnLst/>
              <a:rect l="0" t="0" r="0" b="0"/>
              <a:pathLst>
                <a:path w="1" h="368498">
                  <a:moveTo>
                    <a:pt x="0" y="0"/>
                  </a:moveTo>
                  <a:lnTo>
                    <a:pt x="0" y="49263"/>
                  </a:lnTo>
                  <a:lnTo>
                    <a:pt x="0" y="100514"/>
                  </a:lnTo>
                  <a:lnTo>
                    <a:pt x="0" y="159633"/>
                  </a:lnTo>
                  <a:lnTo>
                    <a:pt x="0" y="219264"/>
                  </a:lnTo>
                  <a:lnTo>
                    <a:pt x="0" y="268778"/>
                  </a:lnTo>
                  <a:lnTo>
                    <a:pt x="0" y="331079"/>
                  </a:lnTo>
                  <a:lnTo>
                    <a:pt x="0" y="36849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495461" y="421139"/>
              <a:ext cx="315856" cy="42115"/>
            </a:xfrm>
            <a:custGeom>
              <a:avLst/>
              <a:gdLst/>
              <a:ahLst/>
              <a:cxnLst/>
              <a:rect l="0" t="0" r="0" b="0"/>
              <a:pathLst>
                <a:path w="315856" h="42115">
                  <a:moveTo>
                    <a:pt x="315855" y="0"/>
                  </a:moveTo>
                  <a:lnTo>
                    <a:pt x="257238" y="14655"/>
                  </a:lnTo>
                  <a:lnTo>
                    <a:pt x="200724" y="27028"/>
                  </a:lnTo>
                  <a:lnTo>
                    <a:pt x="145652" y="31405"/>
                  </a:lnTo>
                  <a:lnTo>
                    <a:pt x="91769" y="38421"/>
                  </a:lnTo>
                  <a:lnTo>
                    <a:pt x="30519" y="41385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4353197" y="191708"/>
              <a:ext cx="219181" cy="266944"/>
            </a:xfrm>
            <a:custGeom>
              <a:avLst/>
              <a:gdLst/>
              <a:ahLst/>
              <a:cxnLst/>
              <a:rect l="0" t="0" r="0" b="0"/>
              <a:pathLst>
                <a:path w="219181" h="266944">
                  <a:moveTo>
                    <a:pt x="163528" y="8333"/>
                  </a:moveTo>
                  <a:lnTo>
                    <a:pt x="126050" y="0"/>
                  </a:lnTo>
                  <a:lnTo>
                    <a:pt x="88083" y="1574"/>
                  </a:lnTo>
                  <a:lnTo>
                    <a:pt x="62147" y="7669"/>
                  </a:lnTo>
                  <a:lnTo>
                    <a:pt x="28984" y="24254"/>
                  </a:lnTo>
                  <a:lnTo>
                    <a:pt x="11704" y="37246"/>
                  </a:lnTo>
                  <a:lnTo>
                    <a:pt x="2464" y="57058"/>
                  </a:lnTo>
                  <a:lnTo>
                    <a:pt x="0" y="68892"/>
                  </a:lnTo>
                  <a:lnTo>
                    <a:pt x="1867" y="79122"/>
                  </a:lnTo>
                  <a:lnTo>
                    <a:pt x="13300" y="96726"/>
                  </a:lnTo>
                  <a:lnTo>
                    <a:pt x="36319" y="109230"/>
                  </a:lnTo>
                  <a:lnTo>
                    <a:pt x="79043" y="119727"/>
                  </a:lnTo>
                  <a:lnTo>
                    <a:pt x="135401" y="128863"/>
                  </a:lnTo>
                  <a:lnTo>
                    <a:pt x="171962" y="144131"/>
                  </a:lnTo>
                  <a:lnTo>
                    <a:pt x="199432" y="163473"/>
                  </a:lnTo>
                  <a:lnTo>
                    <a:pt x="216800" y="189611"/>
                  </a:lnTo>
                  <a:lnTo>
                    <a:pt x="219180" y="212513"/>
                  </a:lnTo>
                  <a:lnTo>
                    <a:pt x="218177" y="225172"/>
                  </a:lnTo>
                  <a:lnTo>
                    <a:pt x="207704" y="245476"/>
                  </a:lnTo>
                  <a:lnTo>
                    <a:pt x="199997" y="254166"/>
                  </a:lnTo>
                  <a:lnTo>
                    <a:pt x="175837" y="263821"/>
                  </a:lnTo>
                  <a:lnTo>
                    <a:pt x="146772" y="266943"/>
                  </a:lnTo>
                  <a:lnTo>
                    <a:pt x="89985" y="259414"/>
                  </a:lnTo>
                  <a:lnTo>
                    <a:pt x="50881" y="246894"/>
                  </a:lnTo>
                  <a:lnTo>
                    <a:pt x="5601" y="22943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4486603" y="136870"/>
              <a:ext cx="19595" cy="357970"/>
            </a:xfrm>
            <a:custGeom>
              <a:avLst/>
              <a:gdLst/>
              <a:ahLst/>
              <a:cxnLst/>
              <a:rect l="0" t="0" r="0" b="0"/>
              <a:pathLst>
                <a:path w="19595" h="357970">
                  <a:moveTo>
                    <a:pt x="9065" y="0"/>
                  </a:moveTo>
                  <a:lnTo>
                    <a:pt x="0" y="58617"/>
                  </a:lnTo>
                  <a:lnTo>
                    <a:pt x="7063" y="121453"/>
                  </a:lnTo>
                  <a:lnTo>
                    <a:pt x="8472" y="170127"/>
                  </a:lnTo>
                  <a:lnTo>
                    <a:pt x="14537" y="227798"/>
                  </a:lnTo>
                  <a:lnTo>
                    <a:pt x="18595" y="281390"/>
                  </a:lnTo>
                  <a:lnTo>
                    <a:pt x="19396" y="330797"/>
                  </a:lnTo>
                  <a:lnTo>
                    <a:pt x="19594" y="3579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4704050" y="239699"/>
              <a:ext cx="191702" cy="434125"/>
            </a:xfrm>
            <a:custGeom>
              <a:avLst/>
              <a:gdLst/>
              <a:ahLst/>
              <a:cxnLst/>
              <a:rect l="0" t="0" r="0" b="0"/>
              <a:pathLst>
                <a:path w="191702" h="434125">
                  <a:moveTo>
                    <a:pt x="191701" y="107741"/>
                  </a:moveTo>
                  <a:lnTo>
                    <a:pt x="172573" y="44313"/>
                  </a:lnTo>
                  <a:lnTo>
                    <a:pt x="161363" y="23399"/>
                  </a:lnTo>
                  <a:lnTo>
                    <a:pt x="142342" y="8644"/>
                  </a:lnTo>
                  <a:lnTo>
                    <a:pt x="130719" y="3072"/>
                  </a:lnTo>
                  <a:lnTo>
                    <a:pt x="108446" y="0"/>
                  </a:lnTo>
                  <a:lnTo>
                    <a:pt x="86849" y="3704"/>
                  </a:lnTo>
                  <a:lnTo>
                    <a:pt x="56128" y="18943"/>
                  </a:lnTo>
                  <a:lnTo>
                    <a:pt x="31688" y="39447"/>
                  </a:lnTo>
                  <a:lnTo>
                    <a:pt x="10799" y="67228"/>
                  </a:lnTo>
                  <a:lnTo>
                    <a:pt x="946" y="87396"/>
                  </a:lnTo>
                  <a:lnTo>
                    <a:pt x="0" y="129659"/>
                  </a:lnTo>
                  <a:lnTo>
                    <a:pt x="7129" y="168047"/>
                  </a:lnTo>
                  <a:lnTo>
                    <a:pt x="22239" y="196059"/>
                  </a:lnTo>
                  <a:lnTo>
                    <a:pt x="30764" y="201715"/>
                  </a:lnTo>
                  <a:lnTo>
                    <a:pt x="52713" y="207999"/>
                  </a:lnTo>
                  <a:lnTo>
                    <a:pt x="74946" y="204553"/>
                  </a:lnTo>
                  <a:lnTo>
                    <a:pt x="104075" y="189458"/>
                  </a:lnTo>
                  <a:lnTo>
                    <a:pt x="118831" y="175645"/>
                  </a:lnTo>
                  <a:lnTo>
                    <a:pt x="145534" y="117761"/>
                  </a:lnTo>
                  <a:lnTo>
                    <a:pt x="152855" y="96986"/>
                  </a:lnTo>
                  <a:lnTo>
                    <a:pt x="156445" y="93552"/>
                  </a:lnTo>
                  <a:lnTo>
                    <a:pt x="160008" y="94772"/>
                  </a:lnTo>
                  <a:lnTo>
                    <a:pt x="163554" y="99095"/>
                  </a:lnTo>
                  <a:lnTo>
                    <a:pt x="164373" y="116377"/>
                  </a:lnTo>
                  <a:lnTo>
                    <a:pt x="160956" y="171188"/>
                  </a:lnTo>
                  <a:lnTo>
                    <a:pt x="160365" y="221167"/>
                  </a:lnTo>
                  <a:lnTo>
                    <a:pt x="160189" y="273020"/>
                  </a:lnTo>
                  <a:lnTo>
                    <a:pt x="160130" y="334538"/>
                  </a:lnTo>
                  <a:lnTo>
                    <a:pt x="160118" y="391749"/>
                  </a:lnTo>
                  <a:lnTo>
                    <a:pt x="160115" y="43412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4984323" y="252683"/>
              <a:ext cx="202249" cy="438868"/>
            </a:xfrm>
            <a:custGeom>
              <a:avLst/>
              <a:gdLst/>
              <a:ahLst/>
              <a:cxnLst/>
              <a:rect l="0" t="0" r="0" b="0"/>
              <a:pathLst>
                <a:path w="202249" h="438868">
                  <a:moveTo>
                    <a:pt x="143055" y="0"/>
                  </a:moveTo>
                  <a:lnTo>
                    <a:pt x="89180" y="17959"/>
                  </a:lnTo>
                  <a:lnTo>
                    <a:pt x="28303" y="39811"/>
                  </a:lnTo>
                  <a:lnTo>
                    <a:pt x="11725" y="51229"/>
                  </a:lnTo>
                  <a:lnTo>
                    <a:pt x="2798" y="73462"/>
                  </a:lnTo>
                  <a:lnTo>
                    <a:pt x="0" y="101670"/>
                  </a:lnTo>
                  <a:lnTo>
                    <a:pt x="4616" y="157907"/>
                  </a:lnTo>
                  <a:lnTo>
                    <a:pt x="11464" y="208487"/>
                  </a:lnTo>
                  <a:lnTo>
                    <a:pt x="14383" y="212691"/>
                  </a:lnTo>
                  <a:lnTo>
                    <a:pt x="17500" y="211984"/>
                  </a:lnTo>
                  <a:lnTo>
                    <a:pt x="36496" y="191222"/>
                  </a:lnTo>
                  <a:lnTo>
                    <a:pt x="43939" y="188313"/>
                  </a:lnTo>
                  <a:lnTo>
                    <a:pt x="61569" y="188200"/>
                  </a:lnTo>
                  <a:lnTo>
                    <a:pt x="122239" y="204052"/>
                  </a:lnTo>
                  <a:lnTo>
                    <a:pt x="140042" y="217032"/>
                  </a:lnTo>
                  <a:lnTo>
                    <a:pt x="192012" y="269994"/>
                  </a:lnTo>
                  <a:lnTo>
                    <a:pt x="199909" y="293523"/>
                  </a:lnTo>
                  <a:lnTo>
                    <a:pt x="202248" y="321138"/>
                  </a:lnTo>
                  <a:lnTo>
                    <a:pt x="191202" y="378335"/>
                  </a:lnTo>
                  <a:lnTo>
                    <a:pt x="170189" y="410407"/>
                  </a:lnTo>
                  <a:lnTo>
                    <a:pt x="141736" y="430958"/>
                  </a:lnTo>
                  <a:lnTo>
                    <a:pt x="105489" y="438867"/>
                  </a:lnTo>
                  <a:lnTo>
                    <a:pt x="70703" y="435621"/>
                  </a:lnTo>
                  <a:lnTo>
                    <a:pt x="27242" y="42114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5285306" y="589595"/>
              <a:ext cx="10529" cy="21058"/>
            </a:xfrm>
            <a:custGeom>
              <a:avLst/>
              <a:gdLst/>
              <a:ahLst/>
              <a:cxnLst/>
              <a:rect l="0" t="0" r="0" b="0"/>
              <a:pathLst>
                <a:path w="10529" h="21058">
                  <a:moveTo>
                    <a:pt x="10528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5446703" y="326383"/>
              <a:ext cx="247485" cy="323921"/>
            </a:xfrm>
            <a:custGeom>
              <a:avLst/>
              <a:gdLst/>
              <a:ahLst/>
              <a:cxnLst/>
              <a:rect l="0" t="0" r="0" b="0"/>
              <a:pathLst>
                <a:path w="247485" h="323921">
                  <a:moveTo>
                    <a:pt x="112343" y="0"/>
                  </a:moveTo>
                  <a:lnTo>
                    <a:pt x="59315" y="29308"/>
                  </a:lnTo>
                  <a:lnTo>
                    <a:pt x="33591" y="55087"/>
                  </a:lnTo>
                  <a:lnTo>
                    <a:pt x="12343" y="96409"/>
                  </a:lnTo>
                  <a:lnTo>
                    <a:pt x="0" y="151538"/>
                  </a:lnTo>
                  <a:lnTo>
                    <a:pt x="2805" y="212817"/>
                  </a:lnTo>
                  <a:lnTo>
                    <a:pt x="23029" y="261577"/>
                  </a:lnTo>
                  <a:lnTo>
                    <a:pt x="35993" y="283542"/>
                  </a:lnTo>
                  <a:lnTo>
                    <a:pt x="52674" y="298764"/>
                  </a:lnTo>
                  <a:lnTo>
                    <a:pt x="91978" y="318068"/>
                  </a:lnTo>
                  <a:lnTo>
                    <a:pt x="134255" y="323920"/>
                  </a:lnTo>
                  <a:lnTo>
                    <a:pt x="157567" y="319049"/>
                  </a:lnTo>
                  <a:lnTo>
                    <a:pt x="197185" y="296859"/>
                  </a:lnTo>
                  <a:lnTo>
                    <a:pt x="211662" y="280506"/>
                  </a:lnTo>
                  <a:lnTo>
                    <a:pt x="240456" y="228792"/>
                  </a:lnTo>
                  <a:lnTo>
                    <a:pt x="247484" y="166509"/>
                  </a:lnTo>
                  <a:lnTo>
                    <a:pt x="243283" y="109060"/>
                  </a:lnTo>
                  <a:lnTo>
                    <a:pt x="228869" y="74818"/>
                  </a:lnTo>
                  <a:lnTo>
                    <a:pt x="180242" y="25281"/>
                  </a:lnTo>
                  <a:lnTo>
                    <a:pt x="159288" y="17085"/>
                  </a:lnTo>
                  <a:lnTo>
                    <a:pt x="136717" y="14612"/>
                  </a:lnTo>
                  <a:lnTo>
                    <a:pt x="101815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5754503" y="285756"/>
              <a:ext cx="246903" cy="371379"/>
            </a:xfrm>
            <a:custGeom>
              <a:avLst/>
              <a:gdLst/>
              <a:ahLst/>
              <a:cxnLst/>
              <a:rect l="0" t="0" r="0" b="0"/>
              <a:pathLst>
                <a:path w="246903" h="371379">
                  <a:moveTo>
                    <a:pt x="215155" y="82741"/>
                  </a:moveTo>
                  <a:lnTo>
                    <a:pt x="180408" y="137786"/>
                  </a:lnTo>
                  <a:lnTo>
                    <a:pt x="153922" y="197253"/>
                  </a:lnTo>
                  <a:lnTo>
                    <a:pt x="128277" y="248817"/>
                  </a:lnTo>
                  <a:lnTo>
                    <a:pt x="113852" y="304062"/>
                  </a:lnTo>
                  <a:lnTo>
                    <a:pt x="113979" y="330845"/>
                  </a:lnTo>
                  <a:lnTo>
                    <a:pt x="121835" y="354446"/>
                  </a:lnTo>
                  <a:lnTo>
                    <a:pt x="129545" y="362144"/>
                  </a:lnTo>
                  <a:lnTo>
                    <a:pt x="150590" y="370697"/>
                  </a:lnTo>
                  <a:lnTo>
                    <a:pt x="172422" y="371378"/>
                  </a:lnTo>
                  <a:lnTo>
                    <a:pt x="192653" y="366612"/>
                  </a:lnTo>
                  <a:lnTo>
                    <a:pt x="209443" y="356695"/>
                  </a:lnTo>
                  <a:lnTo>
                    <a:pt x="221585" y="341369"/>
                  </a:lnTo>
                  <a:lnTo>
                    <a:pt x="229711" y="321689"/>
                  </a:lnTo>
                  <a:lnTo>
                    <a:pt x="233322" y="297345"/>
                  </a:lnTo>
                  <a:lnTo>
                    <a:pt x="224177" y="257331"/>
                  </a:lnTo>
                  <a:lnTo>
                    <a:pt x="198956" y="210295"/>
                  </a:lnTo>
                  <a:lnTo>
                    <a:pt x="170191" y="179026"/>
                  </a:lnTo>
                  <a:lnTo>
                    <a:pt x="111112" y="133967"/>
                  </a:lnTo>
                  <a:lnTo>
                    <a:pt x="52177" y="102340"/>
                  </a:lnTo>
                  <a:lnTo>
                    <a:pt x="14116" y="75434"/>
                  </a:lnTo>
                  <a:lnTo>
                    <a:pt x="7430" y="66171"/>
                  </a:lnTo>
                  <a:lnTo>
                    <a:pt x="0" y="43401"/>
                  </a:lnTo>
                  <a:lnTo>
                    <a:pt x="2698" y="33118"/>
                  </a:lnTo>
                  <a:lnTo>
                    <a:pt x="18174" y="15453"/>
                  </a:lnTo>
                  <a:lnTo>
                    <a:pt x="43769" y="6042"/>
                  </a:lnTo>
                  <a:lnTo>
                    <a:pt x="102272" y="0"/>
                  </a:lnTo>
                  <a:lnTo>
                    <a:pt x="157719" y="7212"/>
                  </a:lnTo>
                  <a:lnTo>
                    <a:pt x="203680" y="23021"/>
                  </a:lnTo>
                  <a:lnTo>
                    <a:pt x="240964" y="48328"/>
                  </a:lnTo>
                  <a:lnTo>
                    <a:pt x="245229" y="55119"/>
                  </a:lnTo>
                  <a:lnTo>
                    <a:pt x="246902" y="61987"/>
                  </a:lnTo>
                  <a:lnTo>
                    <a:pt x="246740" y="827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3" name="Group 42"/>
          <p:cNvGrpSpPr/>
          <p:nvPr/>
        </p:nvGrpSpPr>
        <p:grpSpPr>
          <a:xfrm>
            <a:off x="6127585" y="189512"/>
            <a:ext cx="3495462" cy="705411"/>
            <a:chOff x="6127585" y="189512"/>
            <a:chExt cx="3495462" cy="705411"/>
          </a:xfrm>
        </p:grpSpPr>
        <p:sp>
          <p:nvSpPr>
            <p:cNvPr id="25" name="Freeform 24"/>
            <p:cNvSpPr/>
            <p:nvPr/>
          </p:nvSpPr>
          <p:spPr>
            <a:xfrm>
              <a:off x="6127585" y="642238"/>
              <a:ext cx="29152" cy="147400"/>
            </a:xfrm>
            <a:custGeom>
              <a:avLst/>
              <a:gdLst/>
              <a:ahLst/>
              <a:cxnLst/>
              <a:rect l="0" t="0" r="0" b="0"/>
              <a:pathLst>
                <a:path w="29152" h="147400">
                  <a:moveTo>
                    <a:pt x="10529" y="0"/>
                  </a:moveTo>
                  <a:lnTo>
                    <a:pt x="27317" y="55045"/>
                  </a:lnTo>
                  <a:lnTo>
                    <a:pt x="29151" y="91829"/>
                  </a:lnTo>
                  <a:lnTo>
                    <a:pt x="25435" y="114512"/>
                  </a:lnTo>
                  <a:lnTo>
                    <a:pt x="16763" y="130053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6538197" y="536953"/>
              <a:ext cx="6066" cy="157928"/>
            </a:xfrm>
            <a:custGeom>
              <a:avLst/>
              <a:gdLst/>
              <a:ahLst/>
              <a:cxnLst/>
              <a:rect l="0" t="0" r="0" b="0"/>
              <a:pathLst>
                <a:path w="6066" h="157928">
                  <a:moveTo>
                    <a:pt x="0" y="0"/>
                  </a:moveTo>
                  <a:lnTo>
                    <a:pt x="0" y="58617"/>
                  </a:lnTo>
                  <a:lnTo>
                    <a:pt x="6065" y="111621"/>
                  </a:lnTo>
                  <a:lnTo>
                    <a:pt x="0" y="1579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6538197" y="442196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6632953" y="510444"/>
              <a:ext cx="151406" cy="173909"/>
            </a:xfrm>
            <a:custGeom>
              <a:avLst/>
              <a:gdLst/>
              <a:ahLst/>
              <a:cxnLst/>
              <a:rect l="0" t="0" r="0" b="0"/>
              <a:pathLst>
                <a:path w="151406" h="173909">
                  <a:moveTo>
                    <a:pt x="0" y="68623"/>
                  </a:moveTo>
                  <a:lnTo>
                    <a:pt x="3120" y="111315"/>
                  </a:lnTo>
                  <a:lnTo>
                    <a:pt x="9065" y="158554"/>
                  </a:lnTo>
                  <a:lnTo>
                    <a:pt x="8383" y="163672"/>
                  </a:lnTo>
                  <a:lnTo>
                    <a:pt x="6758" y="163574"/>
                  </a:lnTo>
                  <a:lnTo>
                    <a:pt x="4506" y="160000"/>
                  </a:lnTo>
                  <a:lnTo>
                    <a:pt x="593" y="96528"/>
                  </a:lnTo>
                  <a:lnTo>
                    <a:pt x="5706" y="40470"/>
                  </a:lnTo>
                  <a:lnTo>
                    <a:pt x="20278" y="12058"/>
                  </a:lnTo>
                  <a:lnTo>
                    <a:pt x="28727" y="6347"/>
                  </a:lnTo>
                  <a:lnTo>
                    <a:pt x="50592" y="0"/>
                  </a:lnTo>
                  <a:lnTo>
                    <a:pt x="60635" y="1818"/>
                  </a:lnTo>
                  <a:lnTo>
                    <a:pt x="78032" y="13195"/>
                  </a:lnTo>
                  <a:lnTo>
                    <a:pt x="122597" y="69303"/>
                  </a:lnTo>
                  <a:lnTo>
                    <a:pt x="150272" y="131854"/>
                  </a:lnTo>
                  <a:lnTo>
                    <a:pt x="151405" y="149758"/>
                  </a:lnTo>
                  <a:lnTo>
                    <a:pt x="147399" y="17390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6835757" y="513123"/>
              <a:ext cx="165694" cy="192813"/>
            </a:xfrm>
            <a:custGeom>
              <a:avLst/>
              <a:gdLst/>
              <a:ahLst/>
              <a:cxnLst/>
              <a:rect l="0" t="0" r="0" b="0"/>
              <a:pathLst>
                <a:path w="165694" h="192813">
                  <a:moveTo>
                    <a:pt x="113051" y="13301"/>
                  </a:moveTo>
                  <a:lnTo>
                    <a:pt x="101873" y="2123"/>
                  </a:lnTo>
                  <a:lnTo>
                    <a:pt x="93900" y="0"/>
                  </a:lnTo>
                  <a:lnTo>
                    <a:pt x="72564" y="761"/>
                  </a:lnTo>
                  <a:lnTo>
                    <a:pt x="53723" y="8118"/>
                  </a:lnTo>
                  <a:lnTo>
                    <a:pt x="22563" y="31905"/>
                  </a:lnTo>
                  <a:lnTo>
                    <a:pt x="6561" y="57808"/>
                  </a:lnTo>
                  <a:lnTo>
                    <a:pt x="0" y="98888"/>
                  </a:lnTo>
                  <a:lnTo>
                    <a:pt x="4705" y="125039"/>
                  </a:lnTo>
                  <a:lnTo>
                    <a:pt x="20507" y="156373"/>
                  </a:lnTo>
                  <a:lnTo>
                    <a:pt x="46808" y="187922"/>
                  </a:lnTo>
                  <a:lnTo>
                    <a:pt x="54851" y="191716"/>
                  </a:lnTo>
                  <a:lnTo>
                    <a:pt x="73146" y="192812"/>
                  </a:lnTo>
                  <a:lnTo>
                    <a:pt x="103177" y="181263"/>
                  </a:lnTo>
                  <a:lnTo>
                    <a:pt x="165693" y="15017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7045028" y="294797"/>
              <a:ext cx="34614" cy="400084"/>
            </a:xfrm>
            <a:custGeom>
              <a:avLst/>
              <a:gdLst/>
              <a:ahLst/>
              <a:cxnLst/>
              <a:rect l="0" t="0" r="0" b="0"/>
              <a:pathLst>
                <a:path w="34614" h="400084">
                  <a:moveTo>
                    <a:pt x="9065" y="0"/>
                  </a:moveTo>
                  <a:lnTo>
                    <a:pt x="0" y="58617"/>
                  </a:lnTo>
                  <a:lnTo>
                    <a:pt x="7231" y="121197"/>
                  </a:lnTo>
                  <a:lnTo>
                    <a:pt x="15411" y="172521"/>
                  </a:lnTo>
                  <a:lnTo>
                    <a:pt x="19524" y="225943"/>
                  </a:lnTo>
                  <a:lnTo>
                    <a:pt x="27632" y="283365"/>
                  </a:lnTo>
                  <a:lnTo>
                    <a:pt x="34613" y="345876"/>
                  </a:lnTo>
                  <a:lnTo>
                    <a:pt x="30122" y="4000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7149716" y="526424"/>
              <a:ext cx="144325" cy="163121"/>
            </a:xfrm>
            <a:custGeom>
              <a:avLst/>
              <a:gdLst/>
              <a:ahLst/>
              <a:cxnLst/>
              <a:rect l="0" t="0" r="0" b="0"/>
              <a:pathLst>
                <a:path w="144325" h="163121">
                  <a:moveTo>
                    <a:pt x="20191" y="10529"/>
                  </a:moveTo>
                  <a:lnTo>
                    <a:pt x="9012" y="27296"/>
                  </a:lnTo>
                  <a:lnTo>
                    <a:pt x="2060" y="60081"/>
                  </a:lnTo>
                  <a:lnTo>
                    <a:pt x="0" y="99430"/>
                  </a:lnTo>
                  <a:lnTo>
                    <a:pt x="5758" y="120621"/>
                  </a:lnTo>
                  <a:lnTo>
                    <a:pt x="28518" y="153288"/>
                  </a:lnTo>
                  <a:lnTo>
                    <a:pt x="51188" y="161715"/>
                  </a:lnTo>
                  <a:lnTo>
                    <a:pt x="78421" y="163120"/>
                  </a:lnTo>
                  <a:lnTo>
                    <a:pt x="102223" y="155946"/>
                  </a:lnTo>
                  <a:lnTo>
                    <a:pt x="121380" y="138720"/>
                  </a:lnTo>
                  <a:lnTo>
                    <a:pt x="135354" y="115466"/>
                  </a:lnTo>
                  <a:lnTo>
                    <a:pt x="144324" y="62409"/>
                  </a:lnTo>
                  <a:lnTo>
                    <a:pt x="142759" y="27071"/>
                  </a:lnTo>
                  <a:lnTo>
                    <a:pt x="136004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7372752" y="291281"/>
              <a:ext cx="122582" cy="418304"/>
            </a:xfrm>
            <a:custGeom>
              <a:avLst/>
              <a:gdLst/>
              <a:ahLst/>
              <a:cxnLst/>
              <a:rect l="0" t="0" r="0" b="0"/>
              <a:pathLst>
                <a:path w="122582" h="418304">
                  <a:moveTo>
                    <a:pt x="91952" y="319371"/>
                  </a:moveTo>
                  <a:lnTo>
                    <a:pt x="82377" y="280854"/>
                  </a:lnTo>
                  <a:lnTo>
                    <a:pt x="71709" y="262868"/>
                  </a:lnTo>
                  <a:lnTo>
                    <a:pt x="64419" y="258306"/>
                  </a:lnTo>
                  <a:lnTo>
                    <a:pt x="46961" y="256356"/>
                  </a:lnTo>
                  <a:lnTo>
                    <a:pt x="38561" y="259814"/>
                  </a:lnTo>
                  <a:lnTo>
                    <a:pt x="22989" y="273014"/>
                  </a:lnTo>
                  <a:lnTo>
                    <a:pt x="6658" y="300177"/>
                  </a:lnTo>
                  <a:lnTo>
                    <a:pt x="0" y="336041"/>
                  </a:lnTo>
                  <a:lnTo>
                    <a:pt x="3615" y="370714"/>
                  </a:lnTo>
                  <a:lnTo>
                    <a:pt x="17686" y="403214"/>
                  </a:lnTo>
                  <a:lnTo>
                    <a:pt x="26063" y="410362"/>
                  </a:lnTo>
                  <a:lnTo>
                    <a:pt x="47851" y="418303"/>
                  </a:lnTo>
                  <a:lnTo>
                    <a:pt x="57872" y="416911"/>
                  </a:lnTo>
                  <a:lnTo>
                    <a:pt x="75246" y="406006"/>
                  </a:lnTo>
                  <a:lnTo>
                    <a:pt x="92591" y="380136"/>
                  </a:lnTo>
                  <a:lnTo>
                    <a:pt x="112632" y="323344"/>
                  </a:lnTo>
                  <a:lnTo>
                    <a:pt x="120306" y="275315"/>
                  </a:lnTo>
                  <a:lnTo>
                    <a:pt x="122581" y="220920"/>
                  </a:lnTo>
                  <a:lnTo>
                    <a:pt x="120134" y="169708"/>
                  </a:lnTo>
                  <a:lnTo>
                    <a:pt x="112001" y="122948"/>
                  </a:lnTo>
                  <a:lnTo>
                    <a:pt x="102182" y="67760"/>
                  </a:lnTo>
                  <a:lnTo>
                    <a:pt x="88384" y="7888"/>
                  </a:lnTo>
                  <a:lnTo>
                    <a:pt x="83724" y="1751"/>
                  </a:lnTo>
                  <a:lnTo>
                    <a:pt x="78278" y="0"/>
                  </a:lnTo>
                  <a:lnTo>
                    <a:pt x="72308" y="1172"/>
                  </a:lnTo>
                  <a:lnTo>
                    <a:pt x="68327" y="6633"/>
                  </a:lnTo>
                  <a:lnTo>
                    <a:pt x="62725" y="39015"/>
                  </a:lnTo>
                  <a:lnTo>
                    <a:pt x="62236" y="92023"/>
                  </a:lnTo>
                  <a:lnTo>
                    <a:pt x="67810" y="151013"/>
                  </a:lnTo>
                  <a:lnTo>
                    <a:pt x="71151" y="203717"/>
                  </a:lnTo>
                  <a:lnTo>
                    <a:pt x="82168" y="257272"/>
                  </a:lnTo>
                  <a:lnTo>
                    <a:pt x="99070" y="318126"/>
                  </a:lnTo>
                  <a:lnTo>
                    <a:pt x="113009" y="3614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7573282" y="558010"/>
              <a:ext cx="17765" cy="147400"/>
            </a:xfrm>
            <a:custGeom>
              <a:avLst/>
              <a:gdLst/>
              <a:ahLst/>
              <a:cxnLst/>
              <a:rect l="0" t="0" r="0" b="0"/>
              <a:pathLst>
                <a:path w="17765" h="147400">
                  <a:moveTo>
                    <a:pt x="7236" y="0"/>
                  </a:moveTo>
                  <a:lnTo>
                    <a:pt x="0" y="27556"/>
                  </a:lnTo>
                  <a:lnTo>
                    <a:pt x="478" y="80659"/>
                  </a:lnTo>
                  <a:lnTo>
                    <a:pt x="14976" y="137727"/>
                  </a:lnTo>
                  <a:lnTo>
                    <a:pt x="17764" y="1473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7569989" y="43166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7643689" y="512278"/>
              <a:ext cx="165776" cy="193132"/>
            </a:xfrm>
            <a:custGeom>
              <a:avLst/>
              <a:gdLst/>
              <a:ahLst/>
              <a:cxnLst/>
              <a:rect l="0" t="0" r="0" b="0"/>
              <a:pathLst>
                <a:path w="165776" h="193132">
                  <a:moveTo>
                    <a:pt x="0" y="35203"/>
                  </a:moveTo>
                  <a:lnTo>
                    <a:pt x="16788" y="98654"/>
                  </a:lnTo>
                  <a:lnTo>
                    <a:pt x="23333" y="156748"/>
                  </a:lnTo>
                  <a:lnTo>
                    <a:pt x="26084" y="168876"/>
                  </a:lnTo>
                  <a:lnTo>
                    <a:pt x="27918" y="172281"/>
                  </a:lnTo>
                  <a:lnTo>
                    <a:pt x="29141" y="169872"/>
                  </a:lnTo>
                  <a:lnTo>
                    <a:pt x="29329" y="155888"/>
                  </a:lnTo>
                  <a:lnTo>
                    <a:pt x="22377" y="96979"/>
                  </a:lnTo>
                  <a:lnTo>
                    <a:pt x="29724" y="40300"/>
                  </a:lnTo>
                  <a:lnTo>
                    <a:pt x="35828" y="16412"/>
                  </a:lnTo>
                  <a:lnTo>
                    <a:pt x="42603" y="8638"/>
                  </a:lnTo>
                  <a:lnTo>
                    <a:pt x="62608" y="0"/>
                  </a:lnTo>
                  <a:lnTo>
                    <a:pt x="72155" y="36"/>
                  </a:lnTo>
                  <a:lnTo>
                    <a:pt x="89001" y="6315"/>
                  </a:lnTo>
                  <a:lnTo>
                    <a:pt x="111638" y="28594"/>
                  </a:lnTo>
                  <a:lnTo>
                    <a:pt x="144192" y="77833"/>
                  </a:lnTo>
                  <a:lnTo>
                    <a:pt x="163354" y="131198"/>
                  </a:lnTo>
                  <a:lnTo>
                    <a:pt x="165775" y="166461"/>
                  </a:lnTo>
                  <a:lnTo>
                    <a:pt x="157927" y="19313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7717388" y="538371"/>
              <a:ext cx="261562" cy="356552"/>
            </a:xfrm>
            <a:custGeom>
              <a:avLst/>
              <a:gdLst/>
              <a:ahLst/>
              <a:cxnLst/>
              <a:rect l="0" t="0" r="0" b="0"/>
              <a:pathLst>
                <a:path w="261562" h="356552">
                  <a:moveTo>
                    <a:pt x="242156" y="135452"/>
                  </a:moveTo>
                  <a:lnTo>
                    <a:pt x="247745" y="76836"/>
                  </a:lnTo>
                  <a:lnTo>
                    <a:pt x="245632" y="42045"/>
                  </a:lnTo>
                  <a:lnTo>
                    <a:pt x="232008" y="9510"/>
                  </a:lnTo>
                  <a:lnTo>
                    <a:pt x="224862" y="3528"/>
                  </a:lnTo>
                  <a:lnTo>
                    <a:pt x="216588" y="709"/>
                  </a:lnTo>
                  <a:lnTo>
                    <a:pt x="207563" y="0"/>
                  </a:lnTo>
                  <a:lnTo>
                    <a:pt x="188177" y="5451"/>
                  </a:lnTo>
                  <a:lnTo>
                    <a:pt x="169032" y="16843"/>
                  </a:lnTo>
                  <a:lnTo>
                    <a:pt x="152724" y="33604"/>
                  </a:lnTo>
                  <a:lnTo>
                    <a:pt x="143917" y="55871"/>
                  </a:lnTo>
                  <a:lnTo>
                    <a:pt x="138263" y="108294"/>
                  </a:lnTo>
                  <a:lnTo>
                    <a:pt x="142873" y="144173"/>
                  </a:lnTo>
                  <a:lnTo>
                    <a:pt x="157236" y="177031"/>
                  </a:lnTo>
                  <a:lnTo>
                    <a:pt x="164486" y="183058"/>
                  </a:lnTo>
                  <a:lnTo>
                    <a:pt x="172828" y="185907"/>
                  </a:lnTo>
                  <a:lnTo>
                    <a:pt x="181900" y="186636"/>
                  </a:lnTo>
                  <a:lnTo>
                    <a:pt x="190287" y="183613"/>
                  </a:lnTo>
                  <a:lnTo>
                    <a:pt x="205845" y="170895"/>
                  </a:lnTo>
                  <a:lnTo>
                    <a:pt x="222168" y="144004"/>
                  </a:lnTo>
                  <a:lnTo>
                    <a:pt x="234414" y="113810"/>
                  </a:lnTo>
                  <a:lnTo>
                    <a:pt x="238165" y="110495"/>
                  </a:lnTo>
                  <a:lnTo>
                    <a:pt x="241835" y="111795"/>
                  </a:lnTo>
                  <a:lnTo>
                    <a:pt x="245452" y="116172"/>
                  </a:lnTo>
                  <a:lnTo>
                    <a:pt x="254852" y="169583"/>
                  </a:lnTo>
                  <a:lnTo>
                    <a:pt x="261561" y="223692"/>
                  </a:lnTo>
                  <a:lnTo>
                    <a:pt x="257135" y="265453"/>
                  </a:lnTo>
                  <a:lnTo>
                    <a:pt x="245304" y="287207"/>
                  </a:lnTo>
                  <a:lnTo>
                    <a:pt x="227177" y="304674"/>
                  </a:lnTo>
                  <a:lnTo>
                    <a:pt x="190664" y="326492"/>
                  </a:lnTo>
                  <a:lnTo>
                    <a:pt x="149040" y="339716"/>
                  </a:lnTo>
                  <a:lnTo>
                    <a:pt x="100182" y="345323"/>
                  </a:lnTo>
                  <a:lnTo>
                    <a:pt x="37510" y="353986"/>
                  </a:lnTo>
                  <a:lnTo>
                    <a:pt x="0" y="35655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8322362" y="215032"/>
              <a:ext cx="188390" cy="241450"/>
            </a:xfrm>
            <a:custGeom>
              <a:avLst/>
              <a:gdLst/>
              <a:ahLst/>
              <a:cxnLst/>
              <a:rect l="0" t="0" r="0" b="0"/>
              <a:pathLst>
                <a:path w="188390" h="241450">
                  <a:moveTo>
                    <a:pt x="174135" y="6066"/>
                  </a:moveTo>
                  <a:lnTo>
                    <a:pt x="139343" y="0"/>
                  </a:lnTo>
                  <a:lnTo>
                    <a:pt x="83598" y="7641"/>
                  </a:lnTo>
                  <a:lnTo>
                    <a:pt x="28461" y="24991"/>
                  </a:lnTo>
                  <a:lnTo>
                    <a:pt x="11515" y="36314"/>
                  </a:lnTo>
                  <a:lnTo>
                    <a:pt x="6060" y="44949"/>
                  </a:lnTo>
                  <a:lnTo>
                    <a:pt x="0" y="67021"/>
                  </a:lnTo>
                  <a:lnTo>
                    <a:pt x="3063" y="74779"/>
                  </a:lnTo>
                  <a:lnTo>
                    <a:pt x="9784" y="79950"/>
                  </a:lnTo>
                  <a:lnTo>
                    <a:pt x="72331" y="100839"/>
                  </a:lnTo>
                  <a:lnTo>
                    <a:pt x="131093" y="118372"/>
                  </a:lnTo>
                  <a:lnTo>
                    <a:pt x="152666" y="125390"/>
                  </a:lnTo>
                  <a:lnTo>
                    <a:pt x="167713" y="138647"/>
                  </a:lnTo>
                  <a:lnTo>
                    <a:pt x="186905" y="175754"/>
                  </a:lnTo>
                  <a:lnTo>
                    <a:pt x="188389" y="196127"/>
                  </a:lnTo>
                  <a:lnTo>
                    <a:pt x="187148" y="206473"/>
                  </a:lnTo>
                  <a:lnTo>
                    <a:pt x="182811" y="214540"/>
                  </a:lnTo>
                  <a:lnTo>
                    <a:pt x="168632" y="226623"/>
                  </a:lnTo>
                  <a:lnTo>
                    <a:pt x="135330" y="240002"/>
                  </a:lnTo>
                  <a:lnTo>
                    <a:pt x="112435" y="241449"/>
                  </a:lnTo>
                  <a:lnTo>
                    <a:pt x="48947" y="229689"/>
                  </a:lnTo>
                  <a:lnTo>
                    <a:pt x="37264" y="22716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8422798" y="189512"/>
              <a:ext cx="31586" cy="326385"/>
            </a:xfrm>
            <a:custGeom>
              <a:avLst/>
              <a:gdLst/>
              <a:ahLst/>
              <a:cxnLst/>
              <a:rect l="0" t="0" r="0" b="0"/>
              <a:pathLst>
                <a:path w="31586" h="326385">
                  <a:moveTo>
                    <a:pt x="0" y="0"/>
                  </a:moveTo>
                  <a:lnTo>
                    <a:pt x="5589" y="58617"/>
                  </a:lnTo>
                  <a:lnTo>
                    <a:pt x="16788" y="121197"/>
                  </a:lnTo>
                  <a:lnTo>
                    <a:pt x="20962" y="172521"/>
                  </a:lnTo>
                  <a:lnTo>
                    <a:pt x="27918" y="223603"/>
                  </a:lnTo>
                  <a:lnTo>
                    <a:pt x="30861" y="283378"/>
                  </a:lnTo>
                  <a:lnTo>
                    <a:pt x="31585" y="3263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8617250" y="284269"/>
              <a:ext cx="233002" cy="430357"/>
            </a:xfrm>
            <a:custGeom>
              <a:avLst/>
              <a:gdLst/>
              <a:ahLst/>
              <a:cxnLst/>
              <a:rect l="0" t="0" r="0" b="0"/>
              <a:pathLst>
                <a:path w="233002" h="430357">
                  <a:moveTo>
                    <a:pt x="174045" y="0"/>
                  </a:moveTo>
                  <a:lnTo>
                    <a:pt x="115428" y="0"/>
                  </a:lnTo>
                  <a:lnTo>
                    <a:pt x="62424" y="1170"/>
                  </a:lnTo>
                  <a:lnTo>
                    <a:pt x="29058" y="9575"/>
                  </a:lnTo>
                  <a:lnTo>
                    <a:pt x="11731" y="20243"/>
                  </a:lnTo>
                  <a:lnTo>
                    <a:pt x="6174" y="28703"/>
                  </a:lnTo>
                  <a:lnTo>
                    <a:pt x="0" y="50582"/>
                  </a:lnTo>
                  <a:lnTo>
                    <a:pt x="2113" y="83617"/>
                  </a:lnTo>
                  <a:lnTo>
                    <a:pt x="14478" y="133457"/>
                  </a:lnTo>
                  <a:lnTo>
                    <a:pt x="31998" y="181430"/>
                  </a:lnTo>
                  <a:lnTo>
                    <a:pt x="33724" y="194653"/>
                  </a:lnTo>
                  <a:lnTo>
                    <a:pt x="36044" y="199958"/>
                  </a:lnTo>
                  <a:lnTo>
                    <a:pt x="38761" y="199986"/>
                  </a:lnTo>
                  <a:lnTo>
                    <a:pt x="57115" y="174814"/>
                  </a:lnTo>
                  <a:lnTo>
                    <a:pt x="65676" y="169185"/>
                  </a:lnTo>
                  <a:lnTo>
                    <a:pt x="87666" y="162931"/>
                  </a:lnTo>
                  <a:lnTo>
                    <a:pt x="109918" y="166390"/>
                  </a:lnTo>
                  <a:lnTo>
                    <a:pt x="152799" y="187675"/>
                  </a:lnTo>
                  <a:lnTo>
                    <a:pt x="186659" y="222815"/>
                  </a:lnTo>
                  <a:lnTo>
                    <a:pt x="222991" y="279556"/>
                  </a:lnTo>
                  <a:lnTo>
                    <a:pt x="233001" y="325637"/>
                  </a:lnTo>
                  <a:lnTo>
                    <a:pt x="230378" y="365157"/>
                  </a:lnTo>
                  <a:lnTo>
                    <a:pt x="222089" y="384950"/>
                  </a:lnTo>
                  <a:lnTo>
                    <a:pt x="209436" y="401546"/>
                  </a:lnTo>
                  <a:lnTo>
                    <a:pt x="192114" y="416721"/>
                  </a:lnTo>
                  <a:lnTo>
                    <a:pt x="166478" y="425025"/>
                  </a:lnTo>
                  <a:lnTo>
                    <a:pt x="107949" y="430356"/>
                  </a:lnTo>
                  <a:lnTo>
                    <a:pt x="54943" y="423162"/>
                  </a:lnTo>
                  <a:lnTo>
                    <a:pt x="37175" y="42114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8959751" y="673823"/>
              <a:ext cx="21058" cy="21058"/>
            </a:xfrm>
            <a:custGeom>
              <a:avLst/>
              <a:gdLst/>
              <a:ahLst/>
              <a:cxnLst/>
              <a:rect l="0" t="0" r="0" b="0"/>
              <a:pathLst>
                <a:path w="21058" h="21058">
                  <a:moveTo>
                    <a:pt x="21057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9062017" y="297871"/>
              <a:ext cx="268936" cy="384503"/>
            </a:xfrm>
            <a:custGeom>
              <a:avLst/>
              <a:gdLst/>
              <a:ahLst/>
              <a:cxnLst/>
              <a:rect l="0" t="0" r="0" b="0"/>
              <a:pathLst>
                <a:path w="268936" h="384503">
                  <a:moveTo>
                    <a:pt x="13548" y="49569"/>
                  </a:moveTo>
                  <a:lnTo>
                    <a:pt x="2369" y="60747"/>
                  </a:lnTo>
                  <a:lnTo>
                    <a:pt x="246" y="60531"/>
                  </a:lnTo>
                  <a:lnTo>
                    <a:pt x="0" y="56877"/>
                  </a:lnTo>
                  <a:lnTo>
                    <a:pt x="4017" y="43458"/>
                  </a:lnTo>
                  <a:lnTo>
                    <a:pt x="13601" y="25796"/>
                  </a:lnTo>
                  <a:lnTo>
                    <a:pt x="28780" y="12487"/>
                  </a:lnTo>
                  <a:lnTo>
                    <a:pt x="48393" y="3842"/>
                  </a:lnTo>
                  <a:lnTo>
                    <a:pt x="72709" y="0"/>
                  </a:lnTo>
                  <a:lnTo>
                    <a:pt x="95993" y="4532"/>
                  </a:lnTo>
                  <a:lnTo>
                    <a:pt x="125713" y="20237"/>
                  </a:lnTo>
                  <a:lnTo>
                    <a:pt x="140608" y="34193"/>
                  </a:lnTo>
                  <a:lnTo>
                    <a:pt x="151127" y="52094"/>
                  </a:lnTo>
                  <a:lnTo>
                    <a:pt x="153463" y="71748"/>
                  </a:lnTo>
                  <a:lnTo>
                    <a:pt x="149432" y="91012"/>
                  </a:lnTo>
                  <a:lnTo>
                    <a:pt x="127780" y="122443"/>
                  </a:lnTo>
                  <a:lnTo>
                    <a:pt x="113450" y="135770"/>
                  </a:lnTo>
                  <a:lnTo>
                    <a:pt x="95383" y="145592"/>
                  </a:lnTo>
                  <a:lnTo>
                    <a:pt x="91501" y="146340"/>
                  </a:lnTo>
                  <a:lnTo>
                    <a:pt x="91253" y="144498"/>
                  </a:lnTo>
                  <a:lnTo>
                    <a:pt x="93428" y="140931"/>
                  </a:lnTo>
                  <a:lnTo>
                    <a:pt x="98386" y="139723"/>
                  </a:lnTo>
                  <a:lnTo>
                    <a:pt x="113255" y="141500"/>
                  </a:lnTo>
                  <a:lnTo>
                    <a:pt x="169931" y="166859"/>
                  </a:lnTo>
                  <a:lnTo>
                    <a:pt x="213284" y="193750"/>
                  </a:lnTo>
                  <a:lnTo>
                    <a:pt x="239495" y="225780"/>
                  </a:lnTo>
                  <a:lnTo>
                    <a:pt x="265022" y="280831"/>
                  </a:lnTo>
                  <a:lnTo>
                    <a:pt x="268935" y="291481"/>
                  </a:lnTo>
                  <a:lnTo>
                    <a:pt x="268852" y="328827"/>
                  </a:lnTo>
                  <a:lnTo>
                    <a:pt x="255829" y="363939"/>
                  </a:lnTo>
                  <a:lnTo>
                    <a:pt x="247599" y="371453"/>
                  </a:lnTo>
                  <a:lnTo>
                    <a:pt x="225974" y="379802"/>
                  </a:lnTo>
                  <a:lnTo>
                    <a:pt x="181904" y="384502"/>
                  </a:lnTo>
                  <a:lnTo>
                    <a:pt x="124185" y="370449"/>
                  </a:lnTo>
                  <a:lnTo>
                    <a:pt x="80896" y="358314"/>
                  </a:lnTo>
                  <a:lnTo>
                    <a:pt x="55662" y="35489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9394305" y="192684"/>
              <a:ext cx="228742" cy="483190"/>
            </a:xfrm>
            <a:custGeom>
              <a:avLst/>
              <a:gdLst/>
              <a:ahLst/>
              <a:cxnLst/>
              <a:rect l="0" t="0" r="0" b="0"/>
              <a:pathLst>
                <a:path w="228742" h="483190">
                  <a:moveTo>
                    <a:pt x="207684" y="133699"/>
                  </a:moveTo>
                  <a:lnTo>
                    <a:pt x="182491" y="187574"/>
                  </a:lnTo>
                  <a:lnTo>
                    <a:pt x="163020" y="225579"/>
                  </a:lnTo>
                  <a:lnTo>
                    <a:pt x="136990" y="267142"/>
                  </a:lnTo>
                  <a:lnTo>
                    <a:pt x="116555" y="319242"/>
                  </a:lnTo>
                  <a:lnTo>
                    <a:pt x="89995" y="375332"/>
                  </a:lnTo>
                  <a:lnTo>
                    <a:pt x="83907" y="418463"/>
                  </a:lnTo>
                  <a:lnTo>
                    <a:pt x="87692" y="457109"/>
                  </a:lnTo>
                  <a:lnTo>
                    <a:pt x="93764" y="466289"/>
                  </a:lnTo>
                  <a:lnTo>
                    <a:pt x="112989" y="479609"/>
                  </a:lnTo>
                  <a:lnTo>
                    <a:pt x="134012" y="483189"/>
                  </a:lnTo>
                  <a:lnTo>
                    <a:pt x="144532" y="482505"/>
                  </a:lnTo>
                  <a:lnTo>
                    <a:pt x="162459" y="475507"/>
                  </a:lnTo>
                  <a:lnTo>
                    <a:pt x="178226" y="463428"/>
                  </a:lnTo>
                  <a:lnTo>
                    <a:pt x="214521" y="417023"/>
                  </a:lnTo>
                  <a:lnTo>
                    <a:pt x="222421" y="390252"/>
                  </a:lnTo>
                  <a:lnTo>
                    <a:pt x="223749" y="345415"/>
                  </a:lnTo>
                  <a:lnTo>
                    <a:pt x="217164" y="316702"/>
                  </a:lnTo>
                  <a:lnTo>
                    <a:pt x="184341" y="263261"/>
                  </a:lnTo>
                  <a:lnTo>
                    <a:pt x="139750" y="216228"/>
                  </a:lnTo>
                  <a:lnTo>
                    <a:pt x="82333" y="173972"/>
                  </a:lnTo>
                  <a:lnTo>
                    <a:pt x="23848" y="121545"/>
                  </a:lnTo>
                  <a:lnTo>
                    <a:pt x="6856" y="91103"/>
                  </a:lnTo>
                  <a:lnTo>
                    <a:pt x="0" y="54268"/>
                  </a:lnTo>
                  <a:lnTo>
                    <a:pt x="4636" y="33665"/>
                  </a:lnTo>
                  <a:lnTo>
                    <a:pt x="9148" y="24896"/>
                  </a:lnTo>
                  <a:lnTo>
                    <a:pt x="23520" y="12032"/>
                  </a:lnTo>
                  <a:lnTo>
                    <a:pt x="42775" y="3586"/>
                  </a:lnTo>
                  <a:lnTo>
                    <a:pt x="79924" y="0"/>
                  </a:lnTo>
                  <a:lnTo>
                    <a:pt x="134398" y="8677"/>
                  </a:lnTo>
                  <a:lnTo>
                    <a:pt x="173101" y="21396"/>
                  </a:lnTo>
                  <a:lnTo>
                    <a:pt x="212031" y="46655"/>
                  </a:lnTo>
                  <a:lnTo>
                    <a:pt x="221315" y="66547"/>
                  </a:lnTo>
                  <a:lnTo>
                    <a:pt x="228741" y="1126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9" name="Group 48"/>
          <p:cNvGrpSpPr/>
          <p:nvPr/>
        </p:nvGrpSpPr>
        <p:grpSpPr>
          <a:xfrm>
            <a:off x="673823" y="1094963"/>
            <a:ext cx="747525" cy="547483"/>
            <a:chOff x="673823" y="1094963"/>
            <a:chExt cx="747525" cy="547483"/>
          </a:xfrm>
        </p:grpSpPr>
        <p:sp>
          <p:nvSpPr>
            <p:cNvPr id="44" name="Freeform 43"/>
            <p:cNvSpPr/>
            <p:nvPr/>
          </p:nvSpPr>
          <p:spPr>
            <a:xfrm>
              <a:off x="842279" y="1094963"/>
              <a:ext cx="10096" cy="547483"/>
            </a:xfrm>
            <a:custGeom>
              <a:avLst/>
              <a:gdLst/>
              <a:ahLst/>
              <a:cxnLst/>
              <a:rect l="0" t="0" r="0" b="0"/>
              <a:pathLst>
                <a:path w="10096" h="547483">
                  <a:moveTo>
                    <a:pt x="0" y="0"/>
                  </a:moveTo>
                  <a:lnTo>
                    <a:pt x="0" y="57264"/>
                  </a:lnTo>
                  <a:lnTo>
                    <a:pt x="0" y="109774"/>
                  </a:lnTo>
                  <a:lnTo>
                    <a:pt x="0" y="163547"/>
                  </a:lnTo>
                  <a:lnTo>
                    <a:pt x="0" y="218474"/>
                  </a:lnTo>
                  <a:lnTo>
                    <a:pt x="0" y="262046"/>
                  </a:lnTo>
                  <a:lnTo>
                    <a:pt x="1170" y="322529"/>
                  </a:lnTo>
                  <a:lnTo>
                    <a:pt x="8334" y="379304"/>
                  </a:lnTo>
                  <a:lnTo>
                    <a:pt x="10095" y="440822"/>
                  </a:lnTo>
                  <a:lnTo>
                    <a:pt x="9273" y="499724"/>
                  </a:lnTo>
                  <a:lnTo>
                    <a:pt x="0" y="54748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673823" y="1305533"/>
              <a:ext cx="305328" cy="31587"/>
            </a:xfrm>
            <a:custGeom>
              <a:avLst/>
              <a:gdLst/>
              <a:ahLst/>
              <a:cxnLst/>
              <a:rect l="0" t="0" r="0" b="0"/>
              <a:pathLst>
                <a:path w="305328" h="31587">
                  <a:moveTo>
                    <a:pt x="305327" y="0"/>
                  </a:moveTo>
                  <a:lnTo>
                    <a:pt x="256396" y="8333"/>
                  </a:lnTo>
                  <a:lnTo>
                    <a:pt x="208551" y="12998"/>
                  </a:lnTo>
                  <a:lnTo>
                    <a:pt x="154210" y="18669"/>
                  </a:lnTo>
                  <a:lnTo>
                    <a:pt x="96775" y="20350"/>
                  </a:lnTo>
                  <a:lnTo>
                    <a:pt x="36144" y="26507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961452" y="1408305"/>
              <a:ext cx="228269" cy="171612"/>
            </a:xfrm>
            <a:custGeom>
              <a:avLst/>
              <a:gdLst/>
              <a:ahLst/>
              <a:cxnLst/>
              <a:rect l="0" t="0" r="0" b="0"/>
              <a:pathLst>
                <a:path w="228269" h="171612">
                  <a:moveTo>
                    <a:pt x="122983" y="97270"/>
                  </a:moveTo>
                  <a:lnTo>
                    <a:pt x="117394" y="80502"/>
                  </a:lnTo>
                  <a:lnTo>
                    <a:pt x="117769" y="62911"/>
                  </a:lnTo>
                  <a:lnTo>
                    <a:pt x="119507" y="53307"/>
                  </a:lnTo>
                  <a:lnTo>
                    <a:pt x="115199" y="33277"/>
                  </a:lnTo>
                  <a:lnTo>
                    <a:pt x="110774" y="23022"/>
                  </a:lnTo>
                  <a:lnTo>
                    <a:pt x="96500" y="8509"/>
                  </a:lnTo>
                  <a:lnTo>
                    <a:pt x="87780" y="3001"/>
                  </a:lnTo>
                  <a:lnTo>
                    <a:pt x="68733" y="0"/>
                  </a:lnTo>
                  <a:lnTo>
                    <a:pt x="48569" y="3736"/>
                  </a:lnTo>
                  <a:lnTo>
                    <a:pt x="27909" y="13195"/>
                  </a:lnTo>
                  <a:lnTo>
                    <a:pt x="13267" y="31437"/>
                  </a:lnTo>
                  <a:lnTo>
                    <a:pt x="4030" y="55143"/>
                  </a:lnTo>
                  <a:lnTo>
                    <a:pt x="0" y="93626"/>
                  </a:lnTo>
                  <a:lnTo>
                    <a:pt x="6865" y="127776"/>
                  </a:lnTo>
                  <a:lnTo>
                    <a:pt x="17173" y="149432"/>
                  </a:lnTo>
                  <a:lnTo>
                    <a:pt x="32672" y="164517"/>
                  </a:lnTo>
                  <a:lnTo>
                    <a:pt x="41719" y="170177"/>
                  </a:lnTo>
                  <a:lnTo>
                    <a:pt x="50089" y="171611"/>
                  </a:lnTo>
                  <a:lnTo>
                    <a:pt x="58009" y="170227"/>
                  </a:lnTo>
                  <a:lnTo>
                    <a:pt x="65629" y="166965"/>
                  </a:lnTo>
                  <a:lnTo>
                    <a:pt x="77215" y="153982"/>
                  </a:lnTo>
                  <a:lnTo>
                    <a:pt x="94185" y="117051"/>
                  </a:lnTo>
                  <a:lnTo>
                    <a:pt x="99632" y="80774"/>
                  </a:lnTo>
                  <a:lnTo>
                    <a:pt x="101567" y="76914"/>
                  </a:lnTo>
                  <a:lnTo>
                    <a:pt x="104026" y="79020"/>
                  </a:lnTo>
                  <a:lnTo>
                    <a:pt x="128155" y="118913"/>
                  </a:lnTo>
                  <a:lnTo>
                    <a:pt x="149212" y="140857"/>
                  </a:lnTo>
                  <a:lnTo>
                    <a:pt x="167395" y="150957"/>
                  </a:lnTo>
                  <a:lnTo>
                    <a:pt x="187175" y="153106"/>
                  </a:lnTo>
                  <a:lnTo>
                    <a:pt x="228268" y="1499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1242362" y="1410818"/>
              <a:ext cx="136872" cy="136872"/>
            </a:xfrm>
            <a:custGeom>
              <a:avLst/>
              <a:gdLst/>
              <a:ahLst/>
              <a:cxnLst/>
              <a:rect l="0" t="0" r="0" b="0"/>
              <a:pathLst>
                <a:path w="136872" h="136872">
                  <a:moveTo>
                    <a:pt x="136871" y="0"/>
                  </a:moveTo>
                  <a:lnTo>
                    <a:pt x="120103" y="5589"/>
                  </a:lnTo>
                  <a:lnTo>
                    <a:pt x="108751" y="17692"/>
                  </a:lnTo>
                  <a:lnTo>
                    <a:pt x="66267" y="79058"/>
                  </a:lnTo>
                  <a:lnTo>
                    <a:pt x="18693" y="127415"/>
                  </a:lnTo>
                  <a:lnTo>
                    <a:pt x="0" y="13687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1210777" y="1400290"/>
              <a:ext cx="210571" cy="210571"/>
            </a:xfrm>
            <a:custGeom>
              <a:avLst/>
              <a:gdLst/>
              <a:ahLst/>
              <a:cxnLst/>
              <a:rect l="0" t="0" r="0" b="0"/>
              <a:pathLst>
                <a:path w="210571" h="210571">
                  <a:moveTo>
                    <a:pt x="0" y="0"/>
                  </a:moveTo>
                  <a:lnTo>
                    <a:pt x="43962" y="34897"/>
                  </a:lnTo>
                  <a:lnTo>
                    <a:pt x="91880" y="89878"/>
                  </a:lnTo>
                  <a:lnTo>
                    <a:pt x="154899" y="149193"/>
                  </a:lnTo>
                  <a:lnTo>
                    <a:pt x="210570" y="2105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5" name="Group 64"/>
          <p:cNvGrpSpPr/>
          <p:nvPr/>
        </p:nvGrpSpPr>
        <p:grpSpPr>
          <a:xfrm>
            <a:off x="1796863" y="968621"/>
            <a:ext cx="3193645" cy="779110"/>
            <a:chOff x="1796863" y="968621"/>
            <a:chExt cx="3193645" cy="779110"/>
          </a:xfrm>
        </p:grpSpPr>
        <p:sp>
          <p:nvSpPr>
            <p:cNvPr id="50" name="Freeform 49"/>
            <p:cNvSpPr/>
            <p:nvPr/>
          </p:nvSpPr>
          <p:spPr>
            <a:xfrm>
              <a:off x="1796863" y="1101336"/>
              <a:ext cx="150910" cy="467411"/>
            </a:xfrm>
            <a:custGeom>
              <a:avLst/>
              <a:gdLst/>
              <a:ahLst/>
              <a:cxnLst/>
              <a:rect l="0" t="0" r="0" b="0"/>
              <a:pathLst>
                <a:path w="150910" h="467411">
                  <a:moveTo>
                    <a:pt x="108795" y="467410"/>
                  </a:moveTo>
                  <a:lnTo>
                    <a:pt x="97616" y="450642"/>
                  </a:lnTo>
                  <a:lnTo>
                    <a:pt x="85919" y="391964"/>
                  </a:lnTo>
                  <a:lnTo>
                    <a:pt x="73340" y="337213"/>
                  </a:lnTo>
                  <a:lnTo>
                    <a:pt x="59591" y="280168"/>
                  </a:lnTo>
                  <a:lnTo>
                    <a:pt x="45610" y="220027"/>
                  </a:lnTo>
                  <a:lnTo>
                    <a:pt x="31583" y="162480"/>
                  </a:lnTo>
                  <a:lnTo>
                    <a:pt x="17547" y="104363"/>
                  </a:lnTo>
                  <a:lnTo>
                    <a:pt x="0" y="46988"/>
                  </a:lnTo>
                  <a:lnTo>
                    <a:pt x="1170" y="37390"/>
                  </a:lnTo>
                  <a:lnTo>
                    <a:pt x="11828" y="20486"/>
                  </a:lnTo>
                  <a:lnTo>
                    <a:pt x="34503" y="11414"/>
                  </a:lnTo>
                  <a:lnTo>
                    <a:pt x="91130" y="0"/>
                  </a:lnTo>
                  <a:lnTo>
                    <a:pt x="150909" y="41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1800373" y="1368704"/>
              <a:ext cx="168457" cy="31587"/>
            </a:xfrm>
            <a:custGeom>
              <a:avLst/>
              <a:gdLst/>
              <a:ahLst/>
              <a:cxnLst/>
              <a:rect l="0" t="0" r="0" b="0"/>
              <a:pathLst>
                <a:path w="168457" h="31587">
                  <a:moveTo>
                    <a:pt x="168456" y="0"/>
                  </a:moveTo>
                  <a:lnTo>
                    <a:pt x="105005" y="17959"/>
                  </a:lnTo>
                  <a:lnTo>
                    <a:pt x="43792" y="28547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003678" y="1405229"/>
              <a:ext cx="147007" cy="156034"/>
            </a:xfrm>
            <a:custGeom>
              <a:avLst/>
              <a:gdLst/>
              <a:ahLst/>
              <a:cxnLst/>
              <a:rect l="0" t="0" r="0" b="0"/>
              <a:pathLst>
                <a:path w="147007" h="156034">
                  <a:moveTo>
                    <a:pt x="102021" y="5589"/>
                  </a:moveTo>
                  <a:lnTo>
                    <a:pt x="85253" y="0"/>
                  </a:lnTo>
                  <a:lnTo>
                    <a:pt x="67663" y="375"/>
                  </a:lnTo>
                  <a:lnTo>
                    <a:pt x="48146" y="5612"/>
                  </a:lnTo>
                  <a:lnTo>
                    <a:pt x="27774" y="15738"/>
                  </a:lnTo>
                  <a:lnTo>
                    <a:pt x="13260" y="31157"/>
                  </a:lnTo>
                  <a:lnTo>
                    <a:pt x="4080" y="50878"/>
                  </a:lnTo>
                  <a:lnTo>
                    <a:pt x="0" y="75240"/>
                  </a:lnTo>
                  <a:lnTo>
                    <a:pt x="4426" y="98546"/>
                  </a:lnTo>
                  <a:lnTo>
                    <a:pt x="20072" y="128279"/>
                  </a:lnTo>
                  <a:lnTo>
                    <a:pt x="26331" y="136515"/>
                  </a:lnTo>
                  <a:lnTo>
                    <a:pt x="45764" y="148786"/>
                  </a:lnTo>
                  <a:lnTo>
                    <a:pt x="57497" y="153697"/>
                  </a:lnTo>
                  <a:lnTo>
                    <a:pt x="83013" y="156033"/>
                  </a:lnTo>
                  <a:lnTo>
                    <a:pt x="96368" y="155018"/>
                  </a:lnTo>
                  <a:lnTo>
                    <a:pt x="117446" y="144532"/>
                  </a:lnTo>
                  <a:lnTo>
                    <a:pt x="133443" y="128173"/>
                  </a:lnTo>
                  <a:lnTo>
                    <a:pt x="144452" y="109204"/>
                  </a:lnTo>
                  <a:lnTo>
                    <a:pt x="147006" y="85955"/>
                  </a:lnTo>
                  <a:lnTo>
                    <a:pt x="143071" y="62364"/>
                  </a:lnTo>
                  <a:lnTo>
                    <a:pt x="127702" y="35930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2217244" y="1358176"/>
              <a:ext cx="130611" cy="162670"/>
            </a:xfrm>
            <a:custGeom>
              <a:avLst/>
              <a:gdLst/>
              <a:ahLst/>
              <a:cxnLst/>
              <a:rect l="0" t="0" r="0" b="0"/>
              <a:pathLst>
                <a:path w="130611" h="162670">
                  <a:moveTo>
                    <a:pt x="4269" y="115813"/>
                  </a:moveTo>
                  <a:lnTo>
                    <a:pt x="27988" y="159776"/>
                  </a:lnTo>
                  <a:lnTo>
                    <a:pt x="28270" y="162669"/>
                  </a:lnTo>
                  <a:lnTo>
                    <a:pt x="26119" y="161088"/>
                  </a:lnTo>
                  <a:lnTo>
                    <a:pt x="18659" y="149973"/>
                  </a:lnTo>
                  <a:lnTo>
                    <a:pt x="805" y="104237"/>
                  </a:lnTo>
                  <a:lnTo>
                    <a:pt x="0" y="83762"/>
                  </a:lnTo>
                  <a:lnTo>
                    <a:pt x="4711" y="64134"/>
                  </a:lnTo>
                  <a:lnTo>
                    <a:pt x="14604" y="47611"/>
                  </a:lnTo>
                  <a:lnTo>
                    <a:pt x="29919" y="35588"/>
                  </a:lnTo>
                  <a:lnTo>
                    <a:pt x="88900" y="10880"/>
                  </a:lnTo>
                  <a:lnTo>
                    <a:pt x="13061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2752742" y="1126549"/>
              <a:ext cx="317234" cy="407516"/>
            </a:xfrm>
            <a:custGeom>
              <a:avLst/>
              <a:gdLst/>
              <a:ahLst/>
              <a:cxnLst/>
              <a:rect l="0" t="0" r="0" b="0"/>
              <a:pathLst>
                <a:path w="317234" h="407516">
                  <a:moveTo>
                    <a:pt x="195237" y="0"/>
                  </a:moveTo>
                  <a:lnTo>
                    <a:pt x="178469" y="11178"/>
                  </a:lnTo>
                  <a:lnTo>
                    <a:pt x="145685" y="18130"/>
                  </a:lnTo>
                  <a:lnTo>
                    <a:pt x="93855" y="19309"/>
                  </a:lnTo>
                  <a:lnTo>
                    <a:pt x="32234" y="11916"/>
                  </a:lnTo>
                  <a:lnTo>
                    <a:pt x="22228" y="14963"/>
                  </a:lnTo>
                  <a:lnTo>
                    <a:pt x="14387" y="20504"/>
                  </a:lnTo>
                  <a:lnTo>
                    <a:pt x="7990" y="27707"/>
                  </a:lnTo>
                  <a:lnTo>
                    <a:pt x="882" y="51309"/>
                  </a:lnTo>
                  <a:lnTo>
                    <a:pt x="0" y="91242"/>
                  </a:lnTo>
                  <a:lnTo>
                    <a:pt x="13376" y="146936"/>
                  </a:lnTo>
                  <a:lnTo>
                    <a:pt x="30374" y="199980"/>
                  </a:lnTo>
                  <a:lnTo>
                    <a:pt x="35025" y="204680"/>
                  </a:lnTo>
                  <a:lnTo>
                    <a:pt x="40466" y="205473"/>
                  </a:lnTo>
                  <a:lnTo>
                    <a:pt x="46433" y="203663"/>
                  </a:lnTo>
                  <a:lnTo>
                    <a:pt x="56182" y="192292"/>
                  </a:lnTo>
                  <a:lnTo>
                    <a:pt x="60420" y="184347"/>
                  </a:lnTo>
                  <a:lnTo>
                    <a:pt x="74487" y="172399"/>
                  </a:lnTo>
                  <a:lnTo>
                    <a:pt x="117703" y="155197"/>
                  </a:lnTo>
                  <a:lnTo>
                    <a:pt x="157576" y="149709"/>
                  </a:lnTo>
                  <a:lnTo>
                    <a:pt x="182008" y="154665"/>
                  </a:lnTo>
                  <a:lnTo>
                    <a:pt x="236995" y="183451"/>
                  </a:lnTo>
                  <a:lnTo>
                    <a:pt x="267661" y="205004"/>
                  </a:lnTo>
                  <a:lnTo>
                    <a:pt x="306911" y="253337"/>
                  </a:lnTo>
                  <a:lnTo>
                    <a:pt x="315060" y="277151"/>
                  </a:lnTo>
                  <a:lnTo>
                    <a:pt x="317233" y="290052"/>
                  </a:lnTo>
                  <a:lnTo>
                    <a:pt x="313408" y="313746"/>
                  </a:lnTo>
                  <a:lnTo>
                    <a:pt x="302740" y="335974"/>
                  </a:lnTo>
                  <a:lnTo>
                    <a:pt x="267295" y="375721"/>
                  </a:lnTo>
                  <a:lnTo>
                    <a:pt x="245980" y="390425"/>
                  </a:lnTo>
                  <a:lnTo>
                    <a:pt x="207672" y="404110"/>
                  </a:lnTo>
                  <a:lnTo>
                    <a:pt x="167856" y="407515"/>
                  </a:lnTo>
                  <a:lnTo>
                    <a:pt x="133312" y="400465"/>
                  </a:lnTo>
                  <a:lnTo>
                    <a:pt x="72514" y="373980"/>
                  </a:lnTo>
                  <a:lnTo>
                    <a:pt x="58366" y="36849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3539770" y="1094963"/>
              <a:ext cx="39920" cy="410613"/>
            </a:xfrm>
            <a:custGeom>
              <a:avLst/>
              <a:gdLst/>
              <a:ahLst/>
              <a:cxnLst/>
              <a:rect l="0" t="0" r="0" b="0"/>
              <a:pathLst>
                <a:path w="39920" h="410613">
                  <a:moveTo>
                    <a:pt x="8333" y="0"/>
                  </a:moveTo>
                  <a:lnTo>
                    <a:pt x="0" y="37478"/>
                  </a:lnTo>
                  <a:lnTo>
                    <a:pt x="1575" y="75446"/>
                  </a:lnTo>
                  <a:lnTo>
                    <a:pt x="6331" y="122570"/>
                  </a:lnTo>
                  <a:lnTo>
                    <a:pt x="10859" y="174748"/>
                  </a:lnTo>
                  <a:lnTo>
                    <a:pt x="19610" y="226082"/>
                  </a:lnTo>
                  <a:lnTo>
                    <a:pt x="29612" y="285746"/>
                  </a:lnTo>
                  <a:lnTo>
                    <a:pt x="36865" y="341639"/>
                  </a:lnTo>
                  <a:lnTo>
                    <a:pt x="39014" y="381596"/>
                  </a:lnTo>
                  <a:lnTo>
                    <a:pt x="39919" y="4106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3421761" y="1252891"/>
              <a:ext cx="263214" cy="31586"/>
            </a:xfrm>
            <a:custGeom>
              <a:avLst/>
              <a:gdLst/>
              <a:ahLst/>
              <a:cxnLst/>
              <a:rect l="0" t="0" r="0" b="0"/>
              <a:pathLst>
                <a:path w="263214" h="31586">
                  <a:moveTo>
                    <a:pt x="263213" y="0"/>
                  </a:moveTo>
                  <a:lnTo>
                    <a:pt x="235657" y="7235"/>
                  </a:lnTo>
                  <a:lnTo>
                    <a:pt x="179434" y="12997"/>
                  </a:lnTo>
                  <a:lnTo>
                    <a:pt x="122921" y="25054"/>
                  </a:lnTo>
                  <a:lnTo>
                    <a:pt x="59463" y="30295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3667949" y="1331530"/>
              <a:ext cx="129550" cy="155993"/>
            </a:xfrm>
            <a:custGeom>
              <a:avLst/>
              <a:gdLst/>
              <a:ahLst/>
              <a:cxnLst/>
              <a:rect l="0" t="0" r="0" b="0"/>
              <a:pathLst>
                <a:path w="129550" h="155993">
                  <a:moveTo>
                    <a:pt x="101253" y="5589"/>
                  </a:moveTo>
                  <a:lnTo>
                    <a:pt x="84485" y="0"/>
                  </a:lnTo>
                  <a:lnTo>
                    <a:pt x="66894" y="375"/>
                  </a:lnTo>
                  <a:lnTo>
                    <a:pt x="48548" y="5611"/>
                  </a:lnTo>
                  <a:lnTo>
                    <a:pt x="10460" y="34592"/>
                  </a:lnTo>
                  <a:lnTo>
                    <a:pt x="2408" y="57473"/>
                  </a:lnTo>
                  <a:lnTo>
                    <a:pt x="0" y="84801"/>
                  </a:lnTo>
                  <a:lnTo>
                    <a:pt x="2829" y="108644"/>
                  </a:lnTo>
                  <a:lnTo>
                    <a:pt x="11105" y="127820"/>
                  </a:lnTo>
                  <a:lnTo>
                    <a:pt x="16588" y="136209"/>
                  </a:lnTo>
                  <a:lnTo>
                    <a:pt x="32039" y="148650"/>
                  </a:lnTo>
                  <a:lnTo>
                    <a:pt x="41072" y="153606"/>
                  </a:lnTo>
                  <a:lnTo>
                    <a:pt x="60467" y="155992"/>
                  </a:lnTo>
                  <a:lnTo>
                    <a:pt x="101515" y="147992"/>
                  </a:lnTo>
                  <a:lnTo>
                    <a:pt x="109616" y="142638"/>
                  </a:lnTo>
                  <a:lnTo>
                    <a:pt x="121737" y="127331"/>
                  </a:lnTo>
                  <a:lnTo>
                    <a:pt x="129549" y="87804"/>
                  </a:lnTo>
                  <a:lnTo>
                    <a:pt x="122310" y="2664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3832373" y="1358176"/>
              <a:ext cx="73700" cy="63172"/>
            </a:xfrm>
            <a:custGeom>
              <a:avLst/>
              <a:gdLst/>
              <a:ahLst/>
              <a:cxnLst/>
              <a:rect l="0" t="0" r="0" b="0"/>
              <a:pathLst>
                <a:path w="73700" h="63172">
                  <a:moveTo>
                    <a:pt x="0" y="0"/>
                  </a:moveTo>
                  <a:lnTo>
                    <a:pt x="59593" y="49498"/>
                  </a:lnTo>
                  <a:lnTo>
                    <a:pt x="73699" y="6317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3863958" y="1305533"/>
              <a:ext cx="126343" cy="442198"/>
            </a:xfrm>
            <a:custGeom>
              <a:avLst/>
              <a:gdLst/>
              <a:ahLst/>
              <a:cxnLst/>
              <a:rect l="0" t="0" r="0" b="0"/>
              <a:pathLst>
                <a:path w="126343" h="442198">
                  <a:moveTo>
                    <a:pt x="126342" y="0"/>
                  </a:moveTo>
                  <a:lnTo>
                    <a:pt x="115164" y="11179"/>
                  </a:lnTo>
                  <a:lnTo>
                    <a:pt x="98831" y="52728"/>
                  </a:lnTo>
                  <a:lnTo>
                    <a:pt x="80793" y="114207"/>
                  </a:lnTo>
                  <a:lnTo>
                    <a:pt x="63181" y="177603"/>
                  </a:lnTo>
                  <a:lnTo>
                    <a:pt x="49135" y="237724"/>
                  </a:lnTo>
                  <a:lnTo>
                    <a:pt x="38605" y="289196"/>
                  </a:lnTo>
                  <a:lnTo>
                    <a:pt x="28076" y="343311"/>
                  </a:lnTo>
                  <a:lnTo>
                    <a:pt x="14038" y="403253"/>
                  </a:lnTo>
                  <a:lnTo>
                    <a:pt x="0" y="44219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4039637" y="1236773"/>
              <a:ext cx="146361" cy="237217"/>
            </a:xfrm>
            <a:custGeom>
              <a:avLst/>
              <a:gdLst/>
              <a:ahLst/>
              <a:cxnLst/>
              <a:rect l="0" t="0" r="0" b="0"/>
              <a:pathLst>
                <a:path w="146361" h="237217">
                  <a:moveTo>
                    <a:pt x="108591" y="5589"/>
                  </a:moveTo>
                  <a:lnTo>
                    <a:pt x="91823" y="0"/>
                  </a:lnTo>
                  <a:lnTo>
                    <a:pt x="74232" y="376"/>
                  </a:lnTo>
                  <a:lnTo>
                    <a:pt x="55885" y="5612"/>
                  </a:lnTo>
                  <a:lnTo>
                    <a:pt x="17798" y="34593"/>
                  </a:lnTo>
                  <a:lnTo>
                    <a:pt x="2010" y="60586"/>
                  </a:lnTo>
                  <a:lnTo>
                    <a:pt x="0" y="80335"/>
                  </a:lnTo>
                  <a:lnTo>
                    <a:pt x="1102" y="90515"/>
                  </a:lnTo>
                  <a:lnTo>
                    <a:pt x="5346" y="98471"/>
                  </a:lnTo>
                  <a:lnTo>
                    <a:pt x="19421" y="110431"/>
                  </a:lnTo>
                  <a:lnTo>
                    <a:pt x="28087" y="112918"/>
                  </a:lnTo>
                  <a:lnTo>
                    <a:pt x="47075" y="112563"/>
                  </a:lnTo>
                  <a:lnTo>
                    <a:pt x="87861" y="106312"/>
                  </a:lnTo>
                  <a:lnTo>
                    <a:pt x="108736" y="113136"/>
                  </a:lnTo>
                  <a:lnTo>
                    <a:pt x="134630" y="130132"/>
                  </a:lnTo>
                  <a:lnTo>
                    <a:pt x="143560" y="149459"/>
                  </a:lnTo>
                  <a:lnTo>
                    <a:pt x="146360" y="172477"/>
                  </a:lnTo>
                  <a:lnTo>
                    <a:pt x="143704" y="194405"/>
                  </a:lnTo>
                  <a:lnTo>
                    <a:pt x="139019" y="202826"/>
                  </a:lnTo>
                  <a:lnTo>
                    <a:pt x="124454" y="215303"/>
                  </a:lnTo>
                  <a:lnTo>
                    <a:pt x="90934" y="228904"/>
                  </a:lnTo>
                  <a:lnTo>
                    <a:pt x="33960" y="235574"/>
                  </a:lnTo>
                  <a:lnTo>
                    <a:pt x="3306" y="23721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4498216" y="968621"/>
              <a:ext cx="92210" cy="494841"/>
            </a:xfrm>
            <a:custGeom>
              <a:avLst/>
              <a:gdLst/>
              <a:ahLst/>
              <a:cxnLst/>
              <a:rect l="0" t="0" r="0" b="0"/>
              <a:pathLst>
                <a:path w="92210" h="494841">
                  <a:moveTo>
                    <a:pt x="71151" y="494840"/>
                  </a:moveTo>
                  <a:lnTo>
                    <a:pt x="54363" y="438625"/>
                  </a:lnTo>
                  <a:lnTo>
                    <a:pt x="47818" y="380054"/>
                  </a:lnTo>
                  <a:lnTo>
                    <a:pt x="41196" y="317488"/>
                  </a:lnTo>
                  <a:lnTo>
                    <a:pt x="31482" y="257209"/>
                  </a:lnTo>
                  <a:lnTo>
                    <a:pt x="18299" y="200242"/>
                  </a:lnTo>
                  <a:lnTo>
                    <a:pt x="4430" y="143929"/>
                  </a:lnTo>
                  <a:lnTo>
                    <a:pt x="0" y="87746"/>
                  </a:lnTo>
                  <a:lnTo>
                    <a:pt x="7436" y="47966"/>
                  </a:lnTo>
                  <a:lnTo>
                    <a:pt x="17877" y="28727"/>
                  </a:lnTo>
                  <a:lnTo>
                    <a:pt x="33436" y="15497"/>
                  </a:lnTo>
                  <a:lnTo>
                    <a:pt x="52050" y="6888"/>
                  </a:lnTo>
                  <a:lnTo>
                    <a:pt x="92209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4485140" y="1221305"/>
              <a:ext cx="157928" cy="63172"/>
            </a:xfrm>
            <a:custGeom>
              <a:avLst/>
              <a:gdLst/>
              <a:ahLst/>
              <a:cxnLst/>
              <a:rect l="0" t="0" r="0" b="0"/>
              <a:pathLst>
                <a:path w="157928" h="63172">
                  <a:moveTo>
                    <a:pt x="157927" y="0"/>
                  </a:moveTo>
                  <a:lnTo>
                    <a:pt x="139946" y="15641"/>
                  </a:lnTo>
                  <a:lnTo>
                    <a:pt x="88185" y="40433"/>
                  </a:lnTo>
                  <a:lnTo>
                    <a:pt x="26893" y="59368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4663493" y="1273948"/>
              <a:ext cx="133369" cy="184760"/>
            </a:xfrm>
            <a:custGeom>
              <a:avLst/>
              <a:gdLst/>
              <a:ahLst/>
              <a:cxnLst/>
              <a:rect l="0" t="0" r="0" b="0"/>
              <a:pathLst>
                <a:path w="133369" h="184760">
                  <a:moveTo>
                    <a:pt x="74330" y="42114"/>
                  </a:moveTo>
                  <a:lnTo>
                    <a:pt x="43048" y="51689"/>
                  </a:lnTo>
                  <a:lnTo>
                    <a:pt x="19308" y="69647"/>
                  </a:lnTo>
                  <a:lnTo>
                    <a:pt x="4643" y="87106"/>
                  </a:lnTo>
                  <a:lnTo>
                    <a:pt x="966" y="96675"/>
                  </a:lnTo>
                  <a:lnTo>
                    <a:pt x="0" y="116666"/>
                  </a:lnTo>
                  <a:lnTo>
                    <a:pt x="11622" y="147651"/>
                  </a:lnTo>
                  <a:lnTo>
                    <a:pt x="35473" y="173470"/>
                  </a:lnTo>
                  <a:lnTo>
                    <a:pt x="57840" y="182383"/>
                  </a:lnTo>
                  <a:lnTo>
                    <a:pt x="70356" y="184759"/>
                  </a:lnTo>
                  <a:lnTo>
                    <a:pt x="90502" y="181161"/>
                  </a:lnTo>
                  <a:lnTo>
                    <a:pt x="107254" y="170593"/>
                  </a:lnTo>
                  <a:lnTo>
                    <a:pt x="122498" y="154198"/>
                  </a:lnTo>
                  <a:lnTo>
                    <a:pt x="130833" y="132093"/>
                  </a:lnTo>
                  <a:lnTo>
                    <a:pt x="133368" y="106671"/>
                  </a:lnTo>
                  <a:lnTo>
                    <a:pt x="130595" y="79775"/>
                  </a:lnTo>
                  <a:lnTo>
                    <a:pt x="122343" y="58462"/>
                  </a:lnTo>
                  <a:lnTo>
                    <a:pt x="97983" y="25716"/>
                  </a:lnTo>
                  <a:lnTo>
                    <a:pt x="53274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4832580" y="1273948"/>
              <a:ext cx="157928" cy="172278"/>
            </a:xfrm>
            <a:custGeom>
              <a:avLst/>
              <a:gdLst/>
              <a:ahLst/>
              <a:cxnLst/>
              <a:rect l="0" t="0" r="0" b="0"/>
              <a:pathLst>
                <a:path w="157928" h="172278">
                  <a:moveTo>
                    <a:pt x="0" y="63171"/>
                  </a:moveTo>
                  <a:lnTo>
                    <a:pt x="9575" y="94453"/>
                  </a:lnTo>
                  <a:lnTo>
                    <a:pt x="37751" y="148450"/>
                  </a:lnTo>
                  <a:lnTo>
                    <a:pt x="46540" y="172277"/>
                  </a:lnTo>
                  <a:lnTo>
                    <a:pt x="44861" y="166644"/>
                  </a:lnTo>
                  <a:lnTo>
                    <a:pt x="14764" y="104563"/>
                  </a:lnTo>
                  <a:lnTo>
                    <a:pt x="7342" y="83907"/>
                  </a:lnTo>
                  <a:lnTo>
                    <a:pt x="7764" y="46958"/>
                  </a:lnTo>
                  <a:lnTo>
                    <a:pt x="12195" y="37154"/>
                  </a:lnTo>
                  <a:lnTo>
                    <a:pt x="26477" y="23142"/>
                  </a:lnTo>
                  <a:lnTo>
                    <a:pt x="54248" y="8676"/>
                  </a:lnTo>
                  <a:lnTo>
                    <a:pt x="115611" y="1714"/>
                  </a:lnTo>
                  <a:lnTo>
                    <a:pt x="157927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4" name="Group 83"/>
          <p:cNvGrpSpPr/>
          <p:nvPr/>
        </p:nvGrpSpPr>
        <p:grpSpPr>
          <a:xfrm>
            <a:off x="5327419" y="1018930"/>
            <a:ext cx="3295421" cy="665630"/>
            <a:chOff x="5327419" y="1018930"/>
            <a:chExt cx="3295421" cy="665630"/>
          </a:xfrm>
        </p:grpSpPr>
        <p:sp>
          <p:nvSpPr>
            <p:cNvPr id="66" name="Freeform 65"/>
            <p:cNvSpPr/>
            <p:nvPr/>
          </p:nvSpPr>
          <p:spPr>
            <a:xfrm>
              <a:off x="5327419" y="1042321"/>
              <a:ext cx="315915" cy="389555"/>
            </a:xfrm>
            <a:custGeom>
              <a:avLst/>
              <a:gdLst/>
              <a:ahLst/>
              <a:cxnLst/>
              <a:rect l="0" t="0" r="0" b="0"/>
              <a:pathLst>
                <a:path w="315915" h="389555">
                  <a:moveTo>
                    <a:pt x="0" y="0"/>
                  </a:moveTo>
                  <a:lnTo>
                    <a:pt x="5589" y="58617"/>
                  </a:lnTo>
                  <a:lnTo>
                    <a:pt x="10723" y="118856"/>
                  </a:lnTo>
                  <a:lnTo>
                    <a:pt x="21789" y="173216"/>
                  </a:lnTo>
                  <a:lnTo>
                    <a:pt x="28683" y="222509"/>
                  </a:lnTo>
                  <a:lnTo>
                    <a:pt x="33846" y="274159"/>
                  </a:lnTo>
                  <a:lnTo>
                    <a:pt x="39664" y="326507"/>
                  </a:lnTo>
                  <a:lnTo>
                    <a:pt x="36041" y="385419"/>
                  </a:lnTo>
                  <a:lnTo>
                    <a:pt x="34556" y="389137"/>
                  </a:lnTo>
                  <a:lnTo>
                    <a:pt x="33566" y="386937"/>
                  </a:lnTo>
                  <a:lnTo>
                    <a:pt x="31847" y="336134"/>
                  </a:lnTo>
                  <a:lnTo>
                    <a:pt x="34757" y="278440"/>
                  </a:lnTo>
                  <a:lnTo>
                    <a:pt x="37209" y="266345"/>
                  </a:lnTo>
                  <a:lnTo>
                    <a:pt x="42354" y="257112"/>
                  </a:lnTo>
                  <a:lnTo>
                    <a:pt x="57429" y="243733"/>
                  </a:lnTo>
                  <a:lnTo>
                    <a:pt x="66362" y="240868"/>
                  </a:lnTo>
                  <a:lnTo>
                    <a:pt x="85646" y="240803"/>
                  </a:lnTo>
                  <a:lnTo>
                    <a:pt x="102796" y="250913"/>
                  </a:lnTo>
                  <a:lnTo>
                    <a:pt x="138883" y="288715"/>
                  </a:lnTo>
                  <a:lnTo>
                    <a:pt x="164507" y="347831"/>
                  </a:lnTo>
                  <a:lnTo>
                    <a:pt x="173005" y="372122"/>
                  </a:lnTo>
                  <a:lnTo>
                    <a:pt x="171258" y="366599"/>
                  </a:lnTo>
                  <a:lnTo>
                    <a:pt x="174876" y="343758"/>
                  </a:lnTo>
                  <a:lnTo>
                    <a:pt x="188946" y="320353"/>
                  </a:lnTo>
                  <a:lnTo>
                    <a:pt x="204469" y="308885"/>
                  </a:lnTo>
                  <a:lnTo>
                    <a:pt x="224236" y="301059"/>
                  </a:lnTo>
                  <a:lnTo>
                    <a:pt x="283066" y="290033"/>
                  </a:lnTo>
                  <a:lnTo>
                    <a:pt x="301672" y="277472"/>
                  </a:lnTo>
                  <a:lnTo>
                    <a:pt x="309909" y="269209"/>
                  </a:lnTo>
                  <a:lnTo>
                    <a:pt x="314231" y="260191"/>
                  </a:lnTo>
                  <a:lnTo>
                    <a:pt x="315914" y="240813"/>
                  </a:lnTo>
                  <a:lnTo>
                    <a:pt x="312385" y="231901"/>
                  </a:lnTo>
                  <a:lnTo>
                    <a:pt x="299105" y="215761"/>
                  </a:lnTo>
                  <a:lnTo>
                    <a:pt x="275265" y="207028"/>
                  </a:lnTo>
                  <a:lnTo>
                    <a:pt x="247512" y="205486"/>
                  </a:lnTo>
                  <a:lnTo>
                    <a:pt x="223480" y="212600"/>
                  </a:lnTo>
                  <a:lnTo>
                    <a:pt x="204220" y="226680"/>
                  </a:lnTo>
                  <a:lnTo>
                    <a:pt x="195808" y="235348"/>
                  </a:lnTo>
                  <a:lnTo>
                    <a:pt x="186462" y="257457"/>
                  </a:lnTo>
                  <a:lnTo>
                    <a:pt x="180462" y="309779"/>
                  </a:lnTo>
                  <a:lnTo>
                    <a:pt x="185880" y="331092"/>
                  </a:lnTo>
                  <a:lnTo>
                    <a:pt x="208423" y="369427"/>
                  </a:lnTo>
                  <a:lnTo>
                    <a:pt x="217327" y="376136"/>
                  </a:lnTo>
                  <a:lnTo>
                    <a:pt x="239700" y="383591"/>
                  </a:lnTo>
                  <a:lnTo>
                    <a:pt x="294798" y="38955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5674860" y="1231834"/>
              <a:ext cx="136871" cy="196424"/>
            </a:xfrm>
            <a:custGeom>
              <a:avLst/>
              <a:gdLst/>
              <a:ahLst/>
              <a:cxnLst/>
              <a:rect l="0" t="0" r="0" b="0"/>
              <a:pathLst>
                <a:path w="136871" h="196424">
                  <a:moveTo>
                    <a:pt x="0" y="94756"/>
                  </a:moveTo>
                  <a:lnTo>
                    <a:pt x="17958" y="148631"/>
                  </a:lnTo>
                  <a:lnTo>
                    <a:pt x="29368" y="178180"/>
                  </a:lnTo>
                  <a:lnTo>
                    <a:pt x="42366" y="196423"/>
                  </a:lnTo>
                  <a:lnTo>
                    <a:pt x="17489" y="135907"/>
                  </a:lnTo>
                  <a:lnTo>
                    <a:pt x="18180" y="99410"/>
                  </a:lnTo>
                  <a:lnTo>
                    <a:pt x="26018" y="78887"/>
                  </a:lnTo>
                  <a:lnTo>
                    <a:pt x="38469" y="61967"/>
                  </a:lnTo>
                  <a:lnTo>
                    <a:pt x="85134" y="24870"/>
                  </a:lnTo>
                  <a:lnTo>
                    <a:pt x="13687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6043357" y="1236447"/>
              <a:ext cx="236330" cy="448113"/>
            </a:xfrm>
            <a:custGeom>
              <a:avLst/>
              <a:gdLst/>
              <a:ahLst/>
              <a:cxnLst/>
              <a:rect l="0" t="0" r="0" b="0"/>
              <a:pathLst>
                <a:path w="236330" h="448113">
                  <a:moveTo>
                    <a:pt x="189513" y="79615"/>
                  </a:moveTo>
                  <a:lnTo>
                    <a:pt x="195102" y="62847"/>
                  </a:lnTo>
                  <a:lnTo>
                    <a:pt x="194727" y="45256"/>
                  </a:lnTo>
                  <a:lnTo>
                    <a:pt x="189491" y="26910"/>
                  </a:lnTo>
                  <a:lnTo>
                    <a:pt x="179365" y="10957"/>
                  </a:lnTo>
                  <a:lnTo>
                    <a:pt x="171049" y="5767"/>
                  </a:lnTo>
                  <a:lnTo>
                    <a:pt x="149332" y="0"/>
                  </a:lnTo>
                  <a:lnTo>
                    <a:pt x="127201" y="3676"/>
                  </a:lnTo>
                  <a:lnTo>
                    <a:pt x="98131" y="18900"/>
                  </a:lnTo>
                  <a:lnTo>
                    <a:pt x="67347" y="45005"/>
                  </a:lnTo>
                  <a:lnTo>
                    <a:pt x="59179" y="65012"/>
                  </a:lnTo>
                  <a:lnTo>
                    <a:pt x="56717" y="89503"/>
                  </a:lnTo>
                  <a:lnTo>
                    <a:pt x="59523" y="115985"/>
                  </a:lnTo>
                  <a:lnTo>
                    <a:pt x="67789" y="137113"/>
                  </a:lnTo>
                  <a:lnTo>
                    <a:pt x="73269" y="146023"/>
                  </a:lnTo>
                  <a:lnTo>
                    <a:pt x="88716" y="159042"/>
                  </a:lnTo>
                  <a:lnTo>
                    <a:pt x="97749" y="164152"/>
                  </a:lnTo>
                  <a:lnTo>
                    <a:pt x="107280" y="165219"/>
                  </a:lnTo>
                  <a:lnTo>
                    <a:pt x="127229" y="160165"/>
                  </a:lnTo>
                  <a:lnTo>
                    <a:pt x="152601" y="144166"/>
                  </a:lnTo>
                  <a:lnTo>
                    <a:pt x="174937" y="119018"/>
                  </a:lnTo>
                  <a:lnTo>
                    <a:pt x="193870" y="80033"/>
                  </a:lnTo>
                  <a:lnTo>
                    <a:pt x="195927" y="82233"/>
                  </a:lnTo>
                  <a:lnTo>
                    <a:pt x="211133" y="139650"/>
                  </a:lnTo>
                  <a:lnTo>
                    <a:pt x="224720" y="198318"/>
                  </a:lnTo>
                  <a:lnTo>
                    <a:pt x="236329" y="256137"/>
                  </a:lnTo>
                  <a:lnTo>
                    <a:pt x="231201" y="302063"/>
                  </a:lnTo>
                  <a:lnTo>
                    <a:pt x="215383" y="332049"/>
                  </a:lnTo>
                  <a:lnTo>
                    <a:pt x="193539" y="355751"/>
                  </a:lnTo>
                  <a:lnTo>
                    <a:pt x="137632" y="386224"/>
                  </a:lnTo>
                  <a:lnTo>
                    <a:pt x="79266" y="403219"/>
                  </a:lnTo>
                  <a:lnTo>
                    <a:pt x="27703" y="427893"/>
                  </a:lnTo>
                  <a:lnTo>
                    <a:pt x="0" y="4481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6317098" y="1252891"/>
              <a:ext cx="105286" cy="179396"/>
            </a:xfrm>
            <a:custGeom>
              <a:avLst/>
              <a:gdLst/>
              <a:ahLst/>
              <a:cxnLst/>
              <a:rect l="0" t="0" r="0" b="0"/>
              <a:pathLst>
                <a:path w="105286" h="179396">
                  <a:moveTo>
                    <a:pt x="0" y="42114"/>
                  </a:moveTo>
                  <a:lnTo>
                    <a:pt x="3120" y="84806"/>
                  </a:lnTo>
                  <a:lnTo>
                    <a:pt x="14655" y="137634"/>
                  </a:lnTo>
                  <a:lnTo>
                    <a:pt x="24749" y="176091"/>
                  </a:lnTo>
                  <a:lnTo>
                    <a:pt x="24688" y="179395"/>
                  </a:lnTo>
                  <a:lnTo>
                    <a:pt x="18381" y="170588"/>
                  </a:lnTo>
                  <a:lnTo>
                    <a:pt x="4844" y="126806"/>
                  </a:lnTo>
                  <a:lnTo>
                    <a:pt x="2605" y="88005"/>
                  </a:lnTo>
                  <a:lnTo>
                    <a:pt x="6227" y="64849"/>
                  </a:lnTo>
                  <a:lnTo>
                    <a:pt x="14856" y="45979"/>
                  </a:lnTo>
                  <a:lnTo>
                    <a:pt x="20432" y="37672"/>
                  </a:lnTo>
                  <a:lnTo>
                    <a:pt x="35988" y="25322"/>
                  </a:lnTo>
                  <a:lnTo>
                    <a:pt x="82468" y="5241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6467536" y="1233019"/>
              <a:ext cx="165418" cy="198212"/>
            </a:xfrm>
            <a:custGeom>
              <a:avLst/>
              <a:gdLst/>
              <a:ahLst/>
              <a:cxnLst/>
              <a:rect l="0" t="0" r="0" b="0"/>
              <a:pathLst>
                <a:path w="165418" h="198212">
                  <a:moveTo>
                    <a:pt x="91717" y="61986"/>
                  </a:moveTo>
                  <a:lnTo>
                    <a:pt x="77145" y="19294"/>
                  </a:lnTo>
                  <a:lnTo>
                    <a:pt x="71474" y="8958"/>
                  </a:lnTo>
                  <a:lnTo>
                    <a:pt x="64184" y="3237"/>
                  </a:lnTo>
                  <a:lnTo>
                    <a:pt x="55814" y="593"/>
                  </a:lnTo>
                  <a:lnTo>
                    <a:pt x="46726" y="0"/>
                  </a:lnTo>
                  <a:lnTo>
                    <a:pt x="38326" y="3115"/>
                  </a:lnTo>
                  <a:lnTo>
                    <a:pt x="22755" y="15934"/>
                  </a:lnTo>
                  <a:lnTo>
                    <a:pt x="6423" y="54060"/>
                  </a:lnTo>
                  <a:lnTo>
                    <a:pt x="0" y="117005"/>
                  </a:lnTo>
                  <a:lnTo>
                    <a:pt x="11862" y="176726"/>
                  </a:lnTo>
                  <a:lnTo>
                    <a:pt x="17423" y="185272"/>
                  </a:lnTo>
                  <a:lnTo>
                    <a:pt x="32962" y="197888"/>
                  </a:lnTo>
                  <a:lnTo>
                    <a:pt x="40848" y="198211"/>
                  </a:lnTo>
                  <a:lnTo>
                    <a:pt x="48446" y="194916"/>
                  </a:lnTo>
                  <a:lnTo>
                    <a:pt x="55851" y="189211"/>
                  </a:lnTo>
                  <a:lnTo>
                    <a:pt x="67199" y="170393"/>
                  </a:lnTo>
                  <a:lnTo>
                    <a:pt x="74971" y="145262"/>
                  </a:lnTo>
                  <a:lnTo>
                    <a:pt x="79961" y="84588"/>
                  </a:lnTo>
                  <a:lnTo>
                    <a:pt x="80370" y="70035"/>
                  </a:lnTo>
                  <a:lnTo>
                    <a:pt x="81813" y="65012"/>
                  </a:lnTo>
                  <a:lnTo>
                    <a:pt x="83944" y="66343"/>
                  </a:lnTo>
                  <a:lnTo>
                    <a:pt x="111506" y="120439"/>
                  </a:lnTo>
                  <a:lnTo>
                    <a:pt x="120118" y="123181"/>
                  </a:lnTo>
                  <a:lnTo>
                    <a:pt x="165417" y="1146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6643482" y="1242489"/>
              <a:ext cx="168457" cy="189387"/>
            </a:xfrm>
            <a:custGeom>
              <a:avLst/>
              <a:gdLst/>
              <a:ahLst/>
              <a:cxnLst/>
              <a:rect l="0" t="0" r="0" b="0"/>
              <a:pathLst>
                <a:path w="168457" h="189387">
                  <a:moveTo>
                    <a:pt x="0" y="41987"/>
                  </a:moveTo>
                  <a:lnTo>
                    <a:pt x="3120" y="84679"/>
                  </a:lnTo>
                  <a:lnTo>
                    <a:pt x="10723" y="144055"/>
                  </a:lnTo>
                  <a:lnTo>
                    <a:pt x="16305" y="170886"/>
                  </a:lnTo>
                  <a:lnTo>
                    <a:pt x="15549" y="170033"/>
                  </a:lnTo>
                  <a:lnTo>
                    <a:pt x="5931" y="137860"/>
                  </a:lnTo>
                  <a:lnTo>
                    <a:pt x="1172" y="85275"/>
                  </a:lnTo>
                  <a:lnTo>
                    <a:pt x="2686" y="40255"/>
                  </a:lnTo>
                  <a:lnTo>
                    <a:pt x="11332" y="19381"/>
                  </a:lnTo>
                  <a:lnTo>
                    <a:pt x="26093" y="5424"/>
                  </a:lnTo>
                  <a:lnTo>
                    <a:pt x="34943" y="64"/>
                  </a:lnTo>
                  <a:lnTo>
                    <a:pt x="44352" y="0"/>
                  </a:lnTo>
                  <a:lnTo>
                    <a:pt x="64165" y="9288"/>
                  </a:lnTo>
                  <a:lnTo>
                    <a:pt x="89462" y="34248"/>
                  </a:lnTo>
                  <a:lnTo>
                    <a:pt x="117800" y="82529"/>
                  </a:lnTo>
                  <a:lnTo>
                    <a:pt x="139717" y="145448"/>
                  </a:lnTo>
                  <a:lnTo>
                    <a:pt x="168456" y="18938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6837388" y="1018930"/>
              <a:ext cx="143007" cy="453061"/>
            </a:xfrm>
            <a:custGeom>
              <a:avLst/>
              <a:gdLst/>
              <a:ahLst/>
              <a:cxnLst/>
              <a:rect l="0" t="0" r="0" b="0"/>
              <a:pathLst>
                <a:path w="143007" h="453061">
                  <a:moveTo>
                    <a:pt x="100892" y="370831"/>
                  </a:moveTo>
                  <a:lnTo>
                    <a:pt x="106481" y="354064"/>
                  </a:lnTo>
                  <a:lnTo>
                    <a:pt x="106106" y="336473"/>
                  </a:lnTo>
                  <a:lnTo>
                    <a:pt x="100869" y="316956"/>
                  </a:lnTo>
                  <a:lnTo>
                    <a:pt x="90743" y="296584"/>
                  </a:lnTo>
                  <a:lnTo>
                    <a:pt x="82427" y="289748"/>
                  </a:lnTo>
                  <a:lnTo>
                    <a:pt x="60710" y="282152"/>
                  </a:lnTo>
                  <a:lnTo>
                    <a:pt x="50707" y="282466"/>
                  </a:lnTo>
                  <a:lnTo>
                    <a:pt x="33354" y="289054"/>
                  </a:lnTo>
                  <a:lnTo>
                    <a:pt x="17843" y="306020"/>
                  </a:lnTo>
                  <a:lnTo>
                    <a:pt x="10431" y="317095"/>
                  </a:lnTo>
                  <a:lnTo>
                    <a:pt x="0" y="360629"/>
                  </a:lnTo>
                  <a:lnTo>
                    <a:pt x="2498" y="404983"/>
                  </a:lnTo>
                  <a:lnTo>
                    <a:pt x="16235" y="442171"/>
                  </a:lnTo>
                  <a:lnTo>
                    <a:pt x="23397" y="448807"/>
                  </a:lnTo>
                  <a:lnTo>
                    <a:pt x="31681" y="452061"/>
                  </a:lnTo>
                  <a:lnTo>
                    <a:pt x="40713" y="453060"/>
                  </a:lnTo>
                  <a:lnTo>
                    <a:pt x="47904" y="450217"/>
                  </a:lnTo>
                  <a:lnTo>
                    <a:pt x="59015" y="437699"/>
                  </a:lnTo>
                  <a:lnTo>
                    <a:pt x="82915" y="398728"/>
                  </a:lnTo>
                  <a:lnTo>
                    <a:pt x="100114" y="337131"/>
                  </a:lnTo>
                  <a:lnTo>
                    <a:pt x="108070" y="285976"/>
                  </a:lnTo>
                  <a:lnTo>
                    <a:pt x="113547" y="230656"/>
                  </a:lnTo>
                  <a:lnTo>
                    <a:pt x="116340" y="179169"/>
                  </a:lnTo>
                  <a:lnTo>
                    <a:pt x="112392" y="119153"/>
                  </a:lnTo>
                  <a:lnTo>
                    <a:pt x="103207" y="66613"/>
                  </a:lnTo>
                  <a:lnTo>
                    <a:pt x="86696" y="4097"/>
                  </a:lnTo>
                  <a:lnTo>
                    <a:pt x="83239" y="0"/>
                  </a:lnTo>
                  <a:lnTo>
                    <a:pt x="79764" y="778"/>
                  </a:lnTo>
                  <a:lnTo>
                    <a:pt x="76279" y="4806"/>
                  </a:lnTo>
                  <a:lnTo>
                    <a:pt x="71371" y="32832"/>
                  </a:lnTo>
                  <a:lnTo>
                    <a:pt x="69714" y="93799"/>
                  </a:lnTo>
                  <a:lnTo>
                    <a:pt x="70597" y="151877"/>
                  </a:lnTo>
                  <a:lnTo>
                    <a:pt x="77747" y="210030"/>
                  </a:lnTo>
                  <a:lnTo>
                    <a:pt x="90644" y="269138"/>
                  </a:lnTo>
                  <a:lnTo>
                    <a:pt x="104457" y="330856"/>
                  </a:lnTo>
                  <a:lnTo>
                    <a:pt x="120535" y="368345"/>
                  </a:lnTo>
                  <a:lnTo>
                    <a:pt x="130289" y="381425"/>
                  </a:lnTo>
                  <a:lnTo>
                    <a:pt x="143006" y="39188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7057225" y="1235628"/>
              <a:ext cx="154797" cy="207361"/>
            </a:xfrm>
            <a:custGeom>
              <a:avLst/>
              <a:gdLst/>
              <a:ahLst/>
              <a:cxnLst/>
              <a:rect l="0" t="0" r="0" b="0"/>
              <a:pathLst>
                <a:path w="154797" h="207361">
                  <a:moveTo>
                    <a:pt x="112682" y="38320"/>
                  </a:moveTo>
                  <a:lnTo>
                    <a:pt x="83374" y="9011"/>
                  </a:lnTo>
                  <a:lnTo>
                    <a:pt x="63781" y="1897"/>
                  </a:lnTo>
                  <a:lnTo>
                    <a:pt x="52005" y="0"/>
                  </a:lnTo>
                  <a:lnTo>
                    <a:pt x="41815" y="2245"/>
                  </a:lnTo>
                  <a:lnTo>
                    <a:pt x="24253" y="14098"/>
                  </a:lnTo>
                  <a:lnTo>
                    <a:pt x="11769" y="34183"/>
                  </a:lnTo>
                  <a:lnTo>
                    <a:pt x="3491" y="58708"/>
                  </a:lnTo>
                  <a:lnTo>
                    <a:pt x="0" y="97653"/>
                  </a:lnTo>
                  <a:lnTo>
                    <a:pt x="11781" y="153628"/>
                  </a:lnTo>
                  <a:lnTo>
                    <a:pt x="27283" y="179980"/>
                  </a:lnTo>
                  <a:lnTo>
                    <a:pt x="46694" y="202606"/>
                  </a:lnTo>
                  <a:lnTo>
                    <a:pt x="54652" y="206335"/>
                  </a:lnTo>
                  <a:lnTo>
                    <a:pt x="72852" y="207360"/>
                  </a:lnTo>
                  <a:lnTo>
                    <a:pt x="102830" y="201360"/>
                  </a:lnTo>
                  <a:lnTo>
                    <a:pt x="154796" y="17519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7264663" y="1052849"/>
              <a:ext cx="200042" cy="398355"/>
            </a:xfrm>
            <a:custGeom>
              <a:avLst/>
              <a:gdLst/>
              <a:ahLst/>
              <a:cxnLst/>
              <a:rect l="0" t="0" r="0" b="0"/>
              <a:pathLst>
                <a:path w="200042" h="398355">
                  <a:moveTo>
                    <a:pt x="0" y="0"/>
                  </a:moveTo>
                  <a:lnTo>
                    <a:pt x="0" y="58617"/>
                  </a:lnTo>
                  <a:lnTo>
                    <a:pt x="8406" y="107895"/>
                  </a:lnTo>
                  <a:lnTo>
                    <a:pt x="17958" y="158311"/>
                  </a:lnTo>
                  <a:lnTo>
                    <a:pt x="31667" y="217925"/>
                  </a:lnTo>
                  <a:lnTo>
                    <a:pt x="39019" y="272801"/>
                  </a:lnTo>
                  <a:lnTo>
                    <a:pt x="44317" y="326105"/>
                  </a:lnTo>
                  <a:lnTo>
                    <a:pt x="53295" y="375824"/>
                  </a:lnTo>
                  <a:lnTo>
                    <a:pt x="57612" y="397490"/>
                  </a:lnTo>
                  <a:lnTo>
                    <a:pt x="57125" y="398354"/>
                  </a:lnTo>
                  <a:lnTo>
                    <a:pt x="55631" y="395421"/>
                  </a:lnTo>
                  <a:lnTo>
                    <a:pt x="53036" y="341397"/>
                  </a:lnTo>
                  <a:lnTo>
                    <a:pt x="58309" y="281646"/>
                  </a:lnTo>
                  <a:lnTo>
                    <a:pt x="63439" y="270822"/>
                  </a:lnTo>
                  <a:lnTo>
                    <a:pt x="78498" y="255676"/>
                  </a:lnTo>
                  <a:lnTo>
                    <a:pt x="87426" y="253509"/>
                  </a:lnTo>
                  <a:lnTo>
                    <a:pt x="106707" y="257340"/>
                  </a:lnTo>
                  <a:lnTo>
                    <a:pt x="137292" y="272651"/>
                  </a:lnTo>
                  <a:lnTo>
                    <a:pt x="162992" y="303184"/>
                  </a:lnTo>
                  <a:lnTo>
                    <a:pt x="188331" y="354567"/>
                  </a:lnTo>
                  <a:lnTo>
                    <a:pt x="200041" y="3790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7464704" y="143187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7517347" y="1316062"/>
              <a:ext cx="42115" cy="147400"/>
            </a:xfrm>
            <a:custGeom>
              <a:avLst/>
              <a:gdLst/>
              <a:ahLst/>
              <a:cxnLst/>
              <a:rect l="0" t="0" r="0" b="0"/>
              <a:pathLst>
                <a:path w="42115" h="147400">
                  <a:moveTo>
                    <a:pt x="0" y="0"/>
                  </a:moveTo>
                  <a:lnTo>
                    <a:pt x="9065" y="58617"/>
                  </a:lnTo>
                  <a:lnTo>
                    <a:pt x="30122" y="115213"/>
                  </a:lnTo>
                  <a:lnTo>
                    <a:pt x="42114" y="1473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7527876" y="115813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7645884" y="1094963"/>
              <a:ext cx="60977" cy="410613"/>
            </a:xfrm>
            <a:custGeom>
              <a:avLst/>
              <a:gdLst/>
              <a:ahLst/>
              <a:cxnLst/>
              <a:rect l="0" t="0" r="0" b="0"/>
              <a:pathLst>
                <a:path w="60977" h="410613">
                  <a:moveTo>
                    <a:pt x="8334" y="0"/>
                  </a:moveTo>
                  <a:lnTo>
                    <a:pt x="0" y="37478"/>
                  </a:lnTo>
                  <a:lnTo>
                    <a:pt x="3828" y="94491"/>
                  </a:lnTo>
                  <a:lnTo>
                    <a:pt x="15849" y="148776"/>
                  </a:lnTo>
                  <a:lnTo>
                    <a:pt x="26029" y="203569"/>
                  </a:lnTo>
                  <a:lnTo>
                    <a:pt x="35284" y="263088"/>
                  </a:lnTo>
                  <a:lnTo>
                    <a:pt x="39716" y="317118"/>
                  </a:lnTo>
                  <a:lnTo>
                    <a:pt x="51100" y="374770"/>
                  </a:lnTo>
                  <a:lnTo>
                    <a:pt x="60976" y="4106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7750050" y="1072050"/>
              <a:ext cx="177909" cy="462446"/>
            </a:xfrm>
            <a:custGeom>
              <a:avLst/>
              <a:gdLst/>
              <a:ahLst/>
              <a:cxnLst/>
              <a:rect l="0" t="0" r="0" b="0"/>
              <a:pathLst>
                <a:path w="177909" h="462446">
                  <a:moveTo>
                    <a:pt x="114738" y="296654"/>
                  </a:moveTo>
                  <a:lnTo>
                    <a:pt x="105162" y="272608"/>
                  </a:lnTo>
                  <a:lnTo>
                    <a:pt x="94494" y="258281"/>
                  </a:lnTo>
                  <a:lnTo>
                    <a:pt x="69745" y="242650"/>
                  </a:lnTo>
                  <a:lnTo>
                    <a:pt x="50287" y="240677"/>
                  </a:lnTo>
                  <a:lnTo>
                    <a:pt x="40185" y="241789"/>
                  </a:lnTo>
                  <a:lnTo>
                    <a:pt x="32281" y="246039"/>
                  </a:lnTo>
                  <a:lnTo>
                    <a:pt x="20378" y="260121"/>
                  </a:lnTo>
                  <a:lnTo>
                    <a:pt x="7100" y="287779"/>
                  </a:lnTo>
                  <a:lnTo>
                    <a:pt x="0" y="350439"/>
                  </a:lnTo>
                  <a:lnTo>
                    <a:pt x="2362" y="388630"/>
                  </a:lnTo>
                  <a:lnTo>
                    <a:pt x="13590" y="422172"/>
                  </a:lnTo>
                  <a:lnTo>
                    <a:pt x="38346" y="459358"/>
                  </a:lnTo>
                  <a:lnTo>
                    <a:pt x="45092" y="462445"/>
                  </a:lnTo>
                  <a:lnTo>
                    <a:pt x="51930" y="462164"/>
                  </a:lnTo>
                  <a:lnTo>
                    <a:pt x="58828" y="459637"/>
                  </a:lnTo>
                  <a:lnTo>
                    <a:pt x="79713" y="439312"/>
                  </a:lnTo>
                  <a:lnTo>
                    <a:pt x="95132" y="405474"/>
                  </a:lnTo>
                  <a:lnTo>
                    <a:pt x="110822" y="346052"/>
                  </a:lnTo>
                  <a:lnTo>
                    <a:pt x="128722" y="287085"/>
                  </a:lnTo>
                  <a:lnTo>
                    <a:pt x="133699" y="238057"/>
                  </a:lnTo>
                  <a:lnTo>
                    <a:pt x="135174" y="179076"/>
                  </a:lnTo>
                  <a:lnTo>
                    <a:pt x="128436" y="119141"/>
                  </a:lnTo>
                  <a:lnTo>
                    <a:pt x="122773" y="56522"/>
                  </a:lnTo>
                  <a:lnTo>
                    <a:pt x="110736" y="4336"/>
                  </a:lnTo>
                  <a:lnTo>
                    <a:pt x="105051" y="0"/>
                  </a:lnTo>
                  <a:lnTo>
                    <a:pt x="97751" y="619"/>
                  </a:lnTo>
                  <a:lnTo>
                    <a:pt x="89375" y="4541"/>
                  </a:lnTo>
                  <a:lnTo>
                    <a:pt x="83791" y="11835"/>
                  </a:lnTo>
                  <a:lnTo>
                    <a:pt x="77586" y="32417"/>
                  </a:lnTo>
                  <a:lnTo>
                    <a:pt x="81610" y="95308"/>
                  </a:lnTo>
                  <a:lnTo>
                    <a:pt x="88436" y="155367"/>
                  </a:lnTo>
                  <a:lnTo>
                    <a:pt x="101050" y="204535"/>
                  </a:lnTo>
                  <a:lnTo>
                    <a:pt x="112501" y="257271"/>
                  </a:lnTo>
                  <a:lnTo>
                    <a:pt x="130193" y="309292"/>
                  </a:lnTo>
                  <a:lnTo>
                    <a:pt x="157131" y="363145"/>
                  </a:lnTo>
                  <a:lnTo>
                    <a:pt x="177908" y="39141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7970073" y="1273948"/>
              <a:ext cx="115814" cy="212857"/>
            </a:xfrm>
            <a:custGeom>
              <a:avLst/>
              <a:gdLst/>
              <a:ahLst/>
              <a:cxnLst/>
              <a:rect l="0" t="0" r="0" b="0"/>
              <a:pathLst>
                <a:path w="115814" h="212857">
                  <a:moveTo>
                    <a:pt x="0" y="63171"/>
                  </a:moveTo>
                  <a:lnTo>
                    <a:pt x="8333" y="100649"/>
                  </a:lnTo>
                  <a:lnTo>
                    <a:pt x="18644" y="157317"/>
                  </a:lnTo>
                  <a:lnTo>
                    <a:pt x="34922" y="199921"/>
                  </a:lnTo>
                  <a:lnTo>
                    <a:pt x="40828" y="210489"/>
                  </a:lnTo>
                  <a:lnTo>
                    <a:pt x="43596" y="212856"/>
                  </a:lnTo>
                  <a:lnTo>
                    <a:pt x="44272" y="209754"/>
                  </a:lnTo>
                  <a:lnTo>
                    <a:pt x="30850" y="153812"/>
                  </a:lnTo>
                  <a:lnTo>
                    <a:pt x="17402" y="100962"/>
                  </a:lnTo>
                  <a:lnTo>
                    <a:pt x="12564" y="59420"/>
                  </a:lnTo>
                  <a:lnTo>
                    <a:pt x="15395" y="48972"/>
                  </a:lnTo>
                  <a:lnTo>
                    <a:pt x="20791" y="40837"/>
                  </a:lnTo>
                  <a:lnTo>
                    <a:pt x="36146" y="28678"/>
                  </a:lnTo>
                  <a:lnTo>
                    <a:pt x="92817" y="5040"/>
                  </a:lnTo>
                  <a:lnTo>
                    <a:pt x="115813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8138528" y="1257844"/>
              <a:ext cx="121487" cy="205922"/>
            </a:xfrm>
            <a:custGeom>
              <a:avLst/>
              <a:gdLst/>
              <a:ahLst/>
              <a:cxnLst/>
              <a:rect l="0" t="0" r="0" b="0"/>
              <a:pathLst>
                <a:path w="121487" h="205922">
                  <a:moveTo>
                    <a:pt x="0" y="79275"/>
                  </a:moveTo>
                  <a:lnTo>
                    <a:pt x="37478" y="87608"/>
                  </a:lnTo>
                  <a:lnTo>
                    <a:pt x="72326" y="86033"/>
                  </a:lnTo>
                  <a:lnTo>
                    <a:pt x="92976" y="79939"/>
                  </a:lnTo>
                  <a:lnTo>
                    <a:pt x="109953" y="69431"/>
                  </a:lnTo>
                  <a:lnTo>
                    <a:pt x="115417" y="61014"/>
                  </a:lnTo>
                  <a:lnTo>
                    <a:pt x="121486" y="39184"/>
                  </a:lnTo>
                  <a:lnTo>
                    <a:pt x="120765" y="29151"/>
                  </a:lnTo>
                  <a:lnTo>
                    <a:pt x="113725" y="11764"/>
                  </a:lnTo>
                  <a:lnTo>
                    <a:pt x="106233" y="6191"/>
                  </a:lnTo>
                  <a:lnTo>
                    <a:pt x="85429" y="0"/>
                  </a:lnTo>
                  <a:lnTo>
                    <a:pt x="75670" y="689"/>
                  </a:lnTo>
                  <a:lnTo>
                    <a:pt x="58588" y="7693"/>
                  </a:lnTo>
                  <a:lnTo>
                    <a:pt x="46316" y="21724"/>
                  </a:lnTo>
                  <a:lnTo>
                    <a:pt x="21426" y="82888"/>
                  </a:lnTo>
                  <a:lnTo>
                    <a:pt x="16542" y="110126"/>
                  </a:lnTo>
                  <a:lnTo>
                    <a:pt x="21539" y="154836"/>
                  </a:lnTo>
                  <a:lnTo>
                    <a:pt x="37317" y="184462"/>
                  </a:lnTo>
                  <a:lnTo>
                    <a:pt x="50121" y="200504"/>
                  </a:lnTo>
                  <a:lnTo>
                    <a:pt x="57980" y="204548"/>
                  </a:lnTo>
                  <a:lnTo>
                    <a:pt x="76072" y="205921"/>
                  </a:lnTo>
                  <a:lnTo>
                    <a:pt x="115814" y="19508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8328042" y="1242377"/>
              <a:ext cx="189513" cy="252670"/>
            </a:xfrm>
            <a:custGeom>
              <a:avLst/>
              <a:gdLst/>
              <a:ahLst/>
              <a:cxnLst/>
              <a:rect l="0" t="0" r="0" b="0"/>
              <a:pathLst>
                <a:path w="189513" h="252670">
                  <a:moveTo>
                    <a:pt x="0" y="52628"/>
                  </a:moveTo>
                  <a:lnTo>
                    <a:pt x="5588" y="111245"/>
                  </a:lnTo>
                  <a:lnTo>
                    <a:pt x="10721" y="164249"/>
                  </a:lnTo>
                  <a:lnTo>
                    <a:pt x="26061" y="224225"/>
                  </a:lnTo>
                  <a:lnTo>
                    <a:pt x="16357" y="190692"/>
                  </a:lnTo>
                  <a:lnTo>
                    <a:pt x="11679" y="139215"/>
                  </a:lnTo>
                  <a:lnTo>
                    <a:pt x="13875" y="83986"/>
                  </a:lnTo>
                  <a:lnTo>
                    <a:pt x="25227" y="33605"/>
                  </a:lnTo>
                  <a:lnTo>
                    <a:pt x="40879" y="6177"/>
                  </a:lnTo>
                  <a:lnTo>
                    <a:pt x="49479" y="1774"/>
                  </a:lnTo>
                  <a:lnTo>
                    <a:pt x="71513" y="0"/>
                  </a:lnTo>
                  <a:lnTo>
                    <a:pt x="104637" y="11168"/>
                  </a:lnTo>
                  <a:lnTo>
                    <a:pt x="131089" y="34884"/>
                  </a:lnTo>
                  <a:lnTo>
                    <a:pt x="159818" y="82745"/>
                  </a:lnTo>
                  <a:lnTo>
                    <a:pt x="177972" y="137259"/>
                  </a:lnTo>
                  <a:lnTo>
                    <a:pt x="187232" y="193087"/>
                  </a:lnTo>
                  <a:lnTo>
                    <a:pt x="189512" y="2526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8612311" y="1442404"/>
              <a:ext cx="10529" cy="21058"/>
            </a:xfrm>
            <a:custGeom>
              <a:avLst/>
              <a:gdLst/>
              <a:ahLst/>
              <a:cxnLst/>
              <a:rect l="0" t="0" r="0" b="0"/>
              <a:pathLst>
                <a:path w="10529" h="21058">
                  <a:moveTo>
                    <a:pt x="10528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8" name="Group 87"/>
          <p:cNvGrpSpPr/>
          <p:nvPr/>
        </p:nvGrpSpPr>
        <p:grpSpPr>
          <a:xfrm>
            <a:off x="8854466" y="1031792"/>
            <a:ext cx="800167" cy="442198"/>
            <a:chOff x="8854466" y="1031792"/>
            <a:chExt cx="800167" cy="442198"/>
          </a:xfrm>
        </p:grpSpPr>
        <p:sp>
          <p:nvSpPr>
            <p:cNvPr id="85" name="Freeform 84"/>
            <p:cNvSpPr/>
            <p:nvPr/>
          </p:nvSpPr>
          <p:spPr>
            <a:xfrm>
              <a:off x="9039853" y="1063378"/>
              <a:ext cx="19666" cy="410612"/>
            </a:xfrm>
            <a:custGeom>
              <a:avLst/>
              <a:gdLst/>
              <a:ahLst/>
              <a:cxnLst/>
              <a:rect l="0" t="0" r="0" b="0"/>
              <a:pathLst>
                <a:path w="19666" h="410612">
                  <a:moveTo>
                    <a:pt x="14654" y="0"/>
                  </a:moveTo>
                  <a:lnTo>
                    <a:pt x="0" y="43962"/>
                  </a:lnTo>
                  <a:lnTo>
                    <a:pt x="1084" y="91015"/>
                  </a:lnTo>
                  <a:lnTo>
                    <a:pt x="3226" y="138231"/>
                  </a:lnTo>
                  <a:lnTo>
                    <a:pt x="9448" y="198625"/>
                  </a:lnTo>
                  <a:lnTo>
                    <a:pt x="12340" y="241526"/>
                  </a:lnTo>
                  <a:lnTo>
                    <a:pt x="17088" y="302020"/>
                  </a:lnTo>
                  <a:lnTo>
                    <a:pt x="19665" y="353870"/>
                  </a:lnTo>
                  <a:lnTo>
                    <a:pt x="14654" y="41061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8854466" y="1042321"/>
              <a:ext cx="379027" cy="52643"/>
            </a:xfrm>
            <a:custGeom>
              <a:avLst/>
              <a:gdLst/>
              <a:ahLst/>
              <a:cxnLst/>
              <a:rect l="0" t="0" r="0" b="0"/>
              <a:pathLst>
                <a:path w="379027" h="52643">
                  <a:moveTo>
                    <a:pt x="379026" y="0"/>
                  </a:moveTo>
                  <a:lnTo>
                    <a:pt x="320409" y="9065"/>
                  </a:lnTo>
                  <a:lnTo>
                    <a:pt x="257830" y="17475"/>
                  </a:lnTo>
                  <a:lnTo>
                    <a:pt x="205336" y="19996"/>
                  </a:lnTo>
                  <a:lnTo>
                    <a:pt x="147018" y="21912"/>
                  </a:lnTo>
                  <a:lnTo>
                    <a:pt x="92174" y="29369"/>
                  </a:lnTo>
                  <a:lnTo>
                    <a:pt x="30599" y="42369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9212435" y="1031792"/>
              <a:ext cx="442198" cy="442198"/>
            </a:xfrm>
            <a:custGeom>
              <a:avLst/>
              <a:gdLst/>
              <a:ahLst/>
              <a:cxnLst/>
              <a:rect l="0" t="0" r="0" b="0"/>
              <a:pathLst>
                <a:path w="442198" h="442198">
                  <a:moveTo>
                    <a:pt x="0" y="0"/>
                  </a:moveTo>
                  <a:lnTo>
                    <a:pt x="5589" y="62093"/>
                  </a:lnTo>
                  <a:lnTo>
                    <a:pt x="9065" y="111205"/>
                  </a:lnTo>
                  <a:lnTo>
                    <a:pt x="15684" y="170210"/>
                  </a:lnTo>
                  <a:lnTo>
                    <a:pt x="19465" y="232147"/>
                  </a:lnTo>
                  <a:lnTo>
                    <a:pt x="20585" y="294952"/>
                  </a:lnTo>
                  <a:lnTo>
                    <a:pt x="28199" y="355010"/>
                  </a:lnTo>
                  <a:lnTo>
                    <a:pt x="34036" y="407601"/>
                  </a:lnTo>
                  <a:lnTo>
                    <a:pt x="37354" y="423312"/>
                  </a:lnTo>
                  <a:lnTo>
                    <a:pt x="36601" y="422588"/>
                  </a:lnTo>
                  <a:lnTo>
                    <a:pt x="34930" y="418596"/>
                  </a:lnTo>
                  <a:lnTo>
                    <a:pt x="32026" y="365852"/>
                  </a:lnTo>
                  <a:lnTo>
                    <a:pt x="37262" y="311823"/>
                  </a:lnTo>
                  <a:lnTo>
                    <a:pt x="46265" y="275666"/>
                  </a:lnTo>
                  <a:lnTo>
                    <a:pt x="53070" y="268005"/>
                  </a:lnTo>
                  <a:lnTo>
                    <a:pt x="73110" y="259494"/>
                  </a:lnTo>
                  <a:lnTo>
                    <a:pt x="82665" y="259563"/>
                  </a:lnTo>
                  <a:lnTo>
                    <a:pt x="99521" y="265880"/>
                  </a:lnTo>
                  <a:lnTo>
                    <a:pt x="114812" y="282726"/>
                  </a:lnTo>
                  <a:lnTo>
                    <a:pt x="142372" y="336709"/>
                  </a:lnTo>
                  <a:lnTo>
                    <a:pt x="163643" y="399112"/>
                  </a:lnTo>
                  <a:lnTo>
                    <a:pt x="165247" y="397096"/>
                  </a:lnTo>
                  <a:lnTo>
                    <a:pt x="173412" y="365828"/>
                  </a:lnTo>
                  <a:lnTo>
                    <a:pt x="178779" y="358529"/>
                  </a:lnTo>
                  <a:lnTo>
                    <a:pt x="194100" y="347300"/>
                  </a:lnTo>
                  <a:lnTo>
                    <a:pt x="251093" y="326827"/>
                  </a:lnTo>
                  <a:lnTo>
                    <a:pt x="311183" y="300489"/>
                  </a:lnTo>
                  <a:lnTo>
                    <a:pt x="329767" y="287189"/>
                  </a:lnTo>
                  <a:lnTo>
                    <a:pt x="342705" y="270359"/>
                  </a:lnTo>
                  <a:lnTo>
                    <a:pt x="347793" y="260958"/>
                  </a:lnTo>
                  <a:lnTo>
                    <a:pt x="348845" y="251181"/>
                  </a:lnTo>
                  <a:lnTo>
                    <a:pt x="343775" y="230959"/>
                  </a:lnTo>
                  <a:lnTo>
                    <a:pt x="330604" y="213393"/>
                  </a:lnTo>
                  <a:lnTo>
                    <a:pt x="322178" y="205433"/>
                  </a:lnTo>
                  <a:lnTo>
                    <a:pt x="311882" y="201296"/>
                  </a:lnTo>
                  <a:lnTo>
                    <a:pt x="287963" y="199819"/>
                  </a:lnTo>
                  <a:lnTo>
                    <a:pt x="253778" y="205565"/>
                  </a:lnTo>
                  <a:lnTo>
                    <a:pt x="227012" y="220266"/>
                  </a:lnTo>
                  <a:lnTo>
                    <a:pt x="204263" y="239439"/>
                  </a:lnTo>
                  <a:lnTo>
                    <a:pt x="196069" y="262395"/>
                  </a:lnTo>
                  <a:lnTo>
                    <a:pt x="193597" y="289756"/>
                  </a:lnTo>
                  <a:lnTo>
                    <a:pt x="196398" y="313614"/>
                  </a:lnTo>
                  <a:lnTo>
                    <a:pt x="207780" y="335916"/>
                  </a:lnTo>
                  <a:lnTo>
                    <a:pt x="259540" y="395899"/>
                  </a:lnTo>
                  <a:lnTo>
                    <a:pt x="291891" y="411842"/>
                  </a:lnTo>
                  <a:lnTo>
                    <a:pt x="345913" y="427709"/>
                  </a:lnTo>
                  <a:lnTo>
                    <a:pt x="405457" y="438989"/>
                  </a:lnTo>
                  <a:lnTo>
                    <a:pt x="442197" y="44219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6" name="Group 125"/>
          <p:cNvGrpSpPr/>
          <p:nvPr/>
        </p:nvGrpSpPr>
        <p:grpSpPr>
          <a:xfrm>
            <a:off x="855716" y="1726673"/>
            <a:ext cx="8588347" cy="821746"/>
            <a:chOff x="855716" y="1726673"/>
            <a:chExt cx="8588347" cy="821746"/>
          </a:xfrm>
        </p:grpSpPr>
        <p:sp>
          <p:nvSpPr>
            <p:cNvPr id="89" name="Freeform 88"/>
            <p:cNvSpPr/>
            <p:nvPr/>
          </p:nvSpPr>
          <p:spPr>
            <a:xfrm>
              <a:off x="855716" y="2018747"/>
              <a:ext cx="183892" cy="529672"/>
            </a:xfrm>
            <a:custGeom>
              <a:avLst/>
              <a:gdLst/>
              <a:ahLst/>
              <a:cxnLst/>
              <a:rect l="0" t="0" r="0" b="0"/>
              <a:pathLst>
                <a:path w="183892" h="529672">
                  <a:moveTo>
                    <a:pt x="28677" y="118538"/>
                  </a:moveTo>
                  <a:lnTo>
                    <a:pt x="37011" y="175802"/>
                  </a:lnTo>
                  <a:lnTo>
                    <a:pt x="44361" y="231105"/>
                  </a:lnTo>
                  <a:lnTo>
                    <a:pt x="55909" y="293805"/>
                  </a:lnTo>
                  <a:lnTo>
                    <a:pt x="58973" y="351013"/>
                  </a:lnTo>
                  <a:lnTo>
                    <a:pt x="59881" y="405528"/>
                  </a:lnTo>
                  <a:lnTo>
                    <a:pt x="60149" y="457556"/>
                  </a:lnTo>
                  <a:lnTo>
                    <a:pt x="57121" y="514530"/>
                  </a:lnTo>
                  <a:lnTo>
                    <a:pt x="54659" y="526422"/>
                  </a:lnTo>
                  <a:lnTo>
                    <a:pt x="51847" y="529671"/>
                  </a:lnTo>
                  <a:lnTo>
                    <a:pt x="48803" y="527157"/>
                  </a:lnTo>
                  <a:lnTo>
                    <a:pt x="45604" y="520802"/>
                  </a:lnTo>
                  <a:lnTo>
                    <a:pt x="36929" y="460835"/>
                  </a:lnTo>
                  <a:lnTo>
                    <a:pt x="31122" y="408692"/>
                  </a:lnTo>
                  <a:lnTo>
                    <a:pt x="26282" y="358147"/>
                  </a:lnTo>
                  <a:lnTo>
                    <a:pt x="20559" y="311586"/>
                  </a:lnTo>
                  <a:lnTo>
                    <a:pt x="15743" y="256455"/>
                  </a:lnTo>
                  <a:lnTo>
                    <a:pt x="6908" y="203076"/>
                  </a:lnTo>
                  <a:lnTo>
                    <a:pt x="0" y="150215"/>
                  </a:lnTo>
                  <a:lnTo>
                    <a:pt x="1073" y="100627"/>
                  </a:lnTo>
                  <a:lnTo>
                    <a:pt x="11916" y="47539"/>
                  </a:lnTo>
                  <a:lnTo>
                    <a:pt x="27481" y="19642"/>
                  </a:lnTo>
                  <a:lnTo>
                    <a:pt x="46473" y="7124"/>
                  </a:lnTo>
                  <a:lnTo>
                    <a:pt x="69342" y="0"/>
                  </a:lnTo>
                  <a:lnTo>
                    <a:pt x="91204" y="734"/>
                  </a:lnTo>
                  <a:lnTo>
                    <a:pt x="109499" y="8078"/>
                  </a:lnTo>
                  <a:lnTo>
                    <a:pt x="161839" y="52170"/>
                  </a:lnTo>
                  <a:lnTo>
                    <a:pt x="177447" y="84185"/>
                  </a:lnTo>
                  <a:lnTo>
                    <a:pt x="183891" y="128896"/>
                  </a:lnTo>
                  <a:lnTo>
                    <a:pt x="180212" y="168010"/>
                  </a:lnTo>
                  <a:lnTo>
                    <a:pt x="166123" y="201826"/>
                  </a:lnTo>
                  <a:lnTo>
                    <a:pt x="147131" y="228484"/>
                  </a:lnTo>
                  <a:lnTo>
                    <a:pt x="121097" y="245611"/>
                  </a:lnTo>
                  <a:lnTo>
                    <a:pt x="70791" y="25540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1137077" y="2053057"/>
              <a:ext cx="126343" cy="233888"/>
            </a:xfrm>
            <a:custGeom>
              <a:avLst/>
              <a:gdLst/>
              <a:ahLst/>
              <a:cxnLst/>
              <a:rect l="0" t="0" r="0" b="0"/>
              <a:pathLst>
                <a:path w="126343" h="233888">
                  <a:moveTo>
                    <a:pt x="0" y="73699"/>
                  </a:moveTo>
                  <a:lnTo>
                    <a:pt x="5589" y="132316"/>
                  </a:lnTo>
                  <a:lnTo>
                    <a:pt x="21331" y="188913"/>
                  </a:lnTo>
                  <a:lnTo>
                    <a:pt x="36301" y="233887"/>
                  </a:lnTo>
                  <a:lnTo>
                    <a:pt x="24918" y="179611"/>
                  </a:lnTo>
                  <a:lnTo>
                    <a:pt x="21820" y="125772"/>
                  </a:lnTo>
                  <a:lnTo>
                    <a:pt x="26797" y="75666"/>
                  </a:lnTo>
                  <a:lnTo>
                    <a:pt x="35756" y="42697"/>
                  </a:lnTo>
                  <a:lnTo>
                    <a:pt x="48647" y="24435"/>
                  </a:lnTo>
                  <a:lnTo>
                    <a:pt x="56998" y="16290"/>
                  </a:lnTo>
                  <a:lnTo>
                    <a:pt x="78755" y="7240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1358176" y="2095171"/>
              <a:ext cx="10529" cy="157928"/>
            </a:xfrm>
            <a:custGeom>
              <a:avLst/>
              <a:gdLst/>
              <a:ahLst/>
              <a:cxnLst/>
              <a:rect l="0" t="0" r="0" b="0"/>
              <a:pathLst>
                <a:path w="10529" h="157928">
                  <a:moveTo>
                    <a:pt x="0" y="0"/>
                  </a:moveTo>
                  <a:lnTo>
                    <a:pt x="3119" y="48930"/>
                  </a:lnTo>
                  <a:lnTo>
                    <a:pt x="9065" y="108061"/>
                  </a:lnTo>
                  <a:lnTo>
                    <a:pt x="10528" y="1579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1337119" y="194777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1460331" y="2049144"/>
              <a:ext cx="140001" cy="196598"/>
            </a:xfrm>
            <a:custGeom>
              <a:avLst/>
              <a:gdLst/>
              <a:ahLst/>
              <a:cxnLst/>
              <a:rect l="0" t="0" r="0" b="0"/>
              <a:pathLst>
                <a:path w="140001" h="196598">
                  <a:moveTo>
                    <a:pt x="108415" y="24970"/>
                  </a:moveTo>
                  <a:lnTo>
                    <a:pt x="90434" y="9328"/>
                  </a:lnTo>
                  <a:lnTo>
                    <a:pt x="73517" y="1250"/>
                  </a:lnTo>
                  <a:lnTo>
                    <a:pt x="54300" y="0"/>
                  </a:lnTo>
                  <a:lnTo>
                    <a:pt x="44262" y="1304"/>
                  </a:lnTo>
                  <a:lnTo>
                    <a:pt x="26870" y="12112"/>
                  </a:lnTo>
                  <a:lnTo>
                    <a:pt x="12511" y="28614"/>
                  </a:lnTo>
                  <a:lnTo>
                    <a:pt x="2230" y="47646"/>
                  </a:lnTo>
                  <a:lnTo>
                    <a:pt x="0" y="67803"/>
                  </a:lnTo>
                  <a:lnTo>
                    <a:pt x="8101" y="120518"/>
                  </a:lnTo>
                  <a:lnTo>
                    <a:pt x="17427" y="143865"/>
                  </a:lnTo>
                  <a:lnTo>
                    <a:pt x="42479" y="177917"/>
                  </a:lnTo>
                  <a:lnTo>
                    <a:pt x="68601" y="194420"/>
                  </a:lnTo>
                  <a:lnTo>
                    <a:pt x="91500" y="196597"/>
                  </a:lnTo>
                  <a:lnTo>
                    <a:pt x="140000" y="1934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1586027" y="2044307"/>
              <a:ext cx="173027" cy="221514"/>
            </a:xfrm>
            <a:custGeom>
              <a:avLst/>
              <a:gdLst/>
              <a:ahLst/>
              <a:cxnLst/>
              <a:rect l="0" t="0" r="0" b="0"/>
              <a:pathLst>
                <a:path w="173027" h="221514">
                  <a:moveTo>
                    <a:pt x="56418" y="124563"/>
                  </a:moveTo>
                  <a:lnTo>
                    <a:pt x="74399" y="108922"/>
                  </a:lnTo>
                  <a:lnTo>
                    <a:pt x="130772" y="84956"/>
                  </a:lnTo>
                  <a:lnTo>
                    <a:pt x="151465" y="73425"/>
                  </a:lnTo>
                  <a:lnTo>
                    <a:pt x="166122" y="57381"/>
                  </a:lnTo>
                  <a:lnTo>
                    <a:pt x="171668" y="48190"/>
                  </a:lnTo>
                  <a:lnTo>
                    <a:pt x="173026" y="38553"/>
                  </a:lnTo>
                  <a:lnTo>
                    <a:pt x="168295" y="18486"/>
                  </a:lnTo>
                  <a:lnTo>
                    <a:pt x="160249" y="11731"/>
                  </a:lnTo>
                  <a:lnTo>
                    <a:pt x="135710" y="4225"/>
                  </a:lnTo>
                  <a:lnTo>
                    <a:pt x="94600" y="0"/>
                  </a:lnTo>
                  <a:lnTo>
                    <a:pt x="72998" y="5251"/>
                  </a:lnTo>
                  <a:lnTo>
                    <a:pt x="34477" y="27686"/>
                  </a:lnTo>
                  <a:lnTo>
                    <a:pt x="20150" y="44072"/>
                  </a:lnTo>
                  <a:lnTo>
                    <a:pt x="1421" y="83187"/>
                  </a:lnTo>
                  <a:lnTo>
                    <a:pt x="0" y="106954"/>
                  </a:lnTo>
                  <a:lnTo>
                    <a:pt x="8619" y="160339"/>
                  </a:lnTo>
                  <a:lnTo>
                    <a:pt x="23798" y="196385"/>
                  </a:lnTo>
                  <a:lnTo>
                    <a:pt x="39581" y="212246"/>
                  </a:lnTo>
                  <a:lnTo>
                    <a:pt x="48703" y="218113"/>
                  </a:lnTo>
                  <a:lnTo>
                    <a:pt x="71316" y="221513"/>
                  </a:lnTo>
                  <a:lnTo>
                    <a:pt x="109061" y="21931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2099487" y="2038615"/>
              <a:ext cx="167375" cy="217442"/>
            </a:xfrm>
            <a:custGeom>
              <a:avLst/>
              <a:gdLst/>
              <a:ahLst/>
              <a:cxnLst/>
              <a:rect l="0" t="0" r="0" b="0"/>
              <a:pathLst>
                <a:path w="167375" h="217442">
                  <a:moveTo>
                    <a:pt x="122026" y="24970"/>
                  </a:moveTo>
                  <a:lnTo>
                    <a:pt x="104045" y="9329"/>
                  </a:lnTo>
                  <a:lnTo>
                    <a:pt x="87128" y="1251"/>
                  </a:lnTo>
                  <a:lnTo>
                    <a:pt x="67911" y="0"/>
                  </a:lnTo>
                  <a:lnTo>
                    <a:pt x="48842" y="4514"/>
                  </a:lnTo>
                  <a:lnTo>
                    <a:pt x="32567" y="14319"/>
                  </a:lnTo>
                  <a:lnTo>
                    <a:pt x="10252" y="44171"/>
                  </a:lnTo>
                  <a:lnTo>
                    <a:pt x="0" y="82652"/>
                  </a:lnTo>
                  <a:lnTo>
                    <a:pt x="2552" y="129278"/>
                  </a:lnTo>
                  <a:lnTo>
                    <a:pt x="16306" y="168960"/>
                  </a:lnTo>
                  <a:lnTo>
                    <a:pt x="35199" y="197355"/>
                  </a:lnTo>
                  <a:lnTo>
                    <a:pt x="51850" y="209990"/>
                  </a:lnTo>
                  <a:lnTo>
                    <a:pt x="61204" y="214997"/>
                  </a:lnTo>
                  <a:lnTo>
                    <a:pt x="84075" y="217441"/>
                  </a:lnTo>
                  <a:lnTo>
                    <a:pt x="107499" y="213458"/>
                  </a:lnTo>
                  <a:lnTo>
                    <a:pt x="125708" y="203889"/>
                  </a:lnTo>
                  <a:lnTo>
                    <a:pt x="149113" y="179758"/>
                  </a:lnTo>
                  <a:lnTo>
                    <a:pt x="165276" y="144793"/>
                  </a:lnTo>
                  <a:lnTo>
                    <a:pt x="167374" y="118389"/>
                  </a:lnTo>
                  <a:lnTo>
                    <a:pt x="163238" y="92226"/>
                  </a:lnTo>
                  <a:lnTo>
                    <a:pt x="130689" y="28838"/>
                  </a:lnTo>
                  <a:lnTo>
                    <a:pt x="122026" y="144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2298980" y="1818421"/>
              <a:ext cx="122575" cy="392564"/>
            </a:xfrm>
            <a:custGeom>
              <a:avLst/>
              <a:gdLst/>
              <a:ahLst/>
              <a:cxnLst/>
              <a:rect l="0" t="0" r="0" b="0"/>
              <a:pathLst>
                <a:path w="122575" h="392564">
                  <a:moveTo>
                    <a:pt x="69931" y="392563"/>
                  </a:moveTo>
                  <a:lnTo>
                    <a:pt x="64342" y="333946"/>
                  </a:lnTo>
                  <a:lnTo>
                    <a:pt x="48601" y="274230"/>
                  </a:lnTo>
                  <a:lnTo>
                    <a:pt x="34782" y="214511"/>
                  </a:lnTo>
                  <a:lnTo>
                    <a:pt x="13552" y="154794"/>
                  </a:lnTo>
                  <a:lnTo>
                    <a:pt x="0" y="97938"/>
                  </a:lnTo>
                  <a:lnTo>
                    <a:pt x="468" y="58822"/>
                  </a:lnTo>
                  <a:lnTo>
                    <a:pt x="6304" y="37173"/>
                  </a:lnTo>
                  <a:lnTo>
                    <a:pt x="16696" y="19753"/>
                  </a:lnTo>
                  <a:lnTo>
                    <a:pt x="32233" y="7331"/>
                  </a:lnTo>
                  <a:lnTo>
                    <a:pt x="41290" y="2381"/>
                  </a:lnTo>
                  <a:lnTo>
                    <a:pt x="60712" y="0"/>
                  </a:lnTo>
                  <a:lnTo>
                    <a:pt x="122574" y="1353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2263626" y="2042528"/>
              <a:ext cx="157929" cy="52644"/>
            </a:xfrm>
            <a:custGeom>
              <a:avLst/>
              <a:gdLst/>
              <a:ahLst/>
              <a:cxnLst/>
              <a:rect l="0" t="0" r="0" b="0"/>
              <a:pathLst>
                <a:path w="157929" h="52644">
                  <a:moveTo>
                    <a:pt x="157928" y="0"/>
                  </a:moveTo>
                  <a:lnTo>
                    <a:pt x="131542" y="15641"/>
                  </a:lnTo>
                  <a:lnTo>
                    <a:pt x="74616" y="34844"/>
                  </a:lnTo>
                  <a:lnTo>
                    <a:pt x="19084" y="49490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2670333" y="2026919"/>
              <a:ext cx="162593" cy="189787"/>
            </a:xfrm>
            <a:custGeom>
              <a:avLst/>
              <a:gdLst/>
              <a:ahLst/>
              <a:cxnLst/>
              <a:rect l="0" t="0" r="0" b="0"/>
              <a:pathLst>
                <a:path w="162593" h="189787">
                  <a:moveTo>
                    <a:pt x="56547" y="99837"/>
                  </a:moveTo>
                  <a:lnTo>
                    <a:pt x="99239" y="96718"/>
                  </a:lnTo>
                  <a:lnTo>
                    <a:pt x="140889" y="85183"/>
                  </a:lnTo>
                  <a:lnTo>
                    <a:pt x="149040" y="79539"/>
                  </a:lnTo>
                  <a:lnTo>
                    <a:pt x="161216" y="63910"/>
                  </a:lnTo>
                  <a:lnTo>
                    <a:pt x="162592" y="54828"/>
                  </a:lnTo>
                  <a:lnTo>
                    <a:pt x="157880" y="35380"/>
                  </a:lnTo>
                  <a:lnTo>
                    <a:pt x="144868" y="18157"/>
                  </a:lnTo>
                  <a:lnTo>
                    <a:pt x="136485" y="10289"/>
                  </a:lnTo>
                  <a:lnTo>
                    <a:pt x="111572" y="1546"/>
                  </a:lnTo>
                  <a:lnTo>
                    <a:pt x="83343" y="0"/>
                  </a:lnTo>
                  <a:lnTo>
                    <a:pt x="59098" y="7112"/>
                  </a:lnTo>
                  <a:lnTo>
                    <a:pt x="31307" y="24270"/>
                  </a:lnTo>
                  <a:lnTo>
                    <a:pt x="18813" y="40515"/>
                  </a:lnTo>
                  <a:lnTo>
                    <a:pt x="1261" y="85130"/>
                  </a:lnTo>
                  <a:lnTo>
                    <a:pt x="0" y="108508"/>
                  </a:lnTo>
                  <a:lnTo>
                    <a:pt x="4509" y="130597"/>
                  </a:lnTo>
                  <a:lnTo>
                    <a:pt x="14312" y="152113"/>
                  </a:lnTo>
                  <a:lnTo>
                    <a:pt x="32707" y="170254"/>
                  </a:lnTo>
                  <a:lnTo>
                    <a:pt x="56480" y="183776"/>
                  </a:lnTo>
                  <a:lnTo>
                    <a:pt x="82644" y="189786"/>
                  </a:lnTo>
                  <a:lnTo>
                    <a:pt x="139027" y="185627"/>
                  </a:lnTo>
                  <a:lnTo>
                    <a:pt x="151304" y="18406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2910885" y="2010448"/>
              <a:ext cx="184494" cy="205696"/>
            </a:xfrm>
            <a:custGeom>
              <a:avLst/>
              <a:gdLst/>
              <a:ahLst/>
              <a:cxnLst/>
              <a:rect l="0" t="0" r="0" b="0"/>
              <a:pathLst>
                <a:path w="184494" h="205696">
                  <a:moveTo>
                    <a:pt x="79208" y="126837"/>
                  </a:moveTo>
                  <a:lnTo>
                    <a:pt x="94849" y="108856"/>
                  </a:lnTo>
                  <a:lnTo>
                    <a:pt x="102927" y="91939"/>
                  </a:lnTo>
                  <a:lnTo>
                    <a:pt x="108463" y="57095"/>
                  </a:lnTo>
                  <a:lnTo>
                    <a:pt x="103518" y="36959"/>
                  </a:lnTo>
                  <a:lnTo>
                    <a:pt x="81281" y="4968"/>
                  </a:lnTo>
                  <a:lnTo>
                    <a:pt x="73571" y="1137"/>
                  </a:lnTo>
                  <a:lnTo>
                    <a:pt x="55645" y="0"/>
                  </a:lnTo>
                  <a:lnTo>
                    <a:pt x="47122" y="3674"/>
                  </a:lnTo>
                  <a:lnTo>
                    <a:pt x="23947" y="25613"/>
                  </a:lnTo>
                  <a:lnTo>
                    <a:pt x="9414" y="44414"/>
                  </a:lnTo>
                  <a:lnTo>
                    <a:pt x="1395" y="70707"/>
                  </a:lnTo>
                  <a:lnTo>
                    <a:pt x="0" y="115275"/>
                  </a:lnTo>
                  <a:lnTo>
                    <a:pt x="10010" y="166667"/>
                  </a:lnTo>
                  <a:lnTo>
                    <a:pt x="25429" y="199859"/>
                  </a:lnTo>
                  <a:lnTo>
                    <a:pt x="32827" y="204764"/>
                  </a:lnTo>
                  <a:lnTo>
                    <a:pt x="41268" y="205695"/>
                  </a:lnTo>
                  <a:lnTo>
                    <a:pt x="50405" y="203975"/>
                  </a:lnTo>
                  <a:lnTo>
                    <a:pt x="66797" y="192706"/>
                  </a:lnTo>
                  <a:lnTo>
                    <a:pt x="80711" y="175999"/>
                  </a:lnTo>
                  <a:lnTo>
                    <a:pt x="90794" y="156875"/>
                  </a:lnTo>
                  <a:lnTo>
                    <a:pt x="99564" y="115786"/>
                  </a:lnTo>
                  <a:lnTo>
                    <a:pt x="102137" y="115960"/>
                  </a:lnTo>
                  <a:lnTo>
                    <a:pt x="127634" y="148281"/>
                  </a:lnTo>
                  <a:lnTo>
                    <a:pt x="153608" y="162306"/>
                  </a:lnTo>
                  <a:lnTo>
                    <a:pt x="184493" y="16895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3134175" y="1999703"/>
              <a:ext cx="129660" cy="179800"/>
            </a:xfrm>
            <a:custGeom>
              <a:avLst/>
              <a:gdLst/>
              <a:ahLst/>
              <a:cxnLst/>
              <a:rect l="0" t="0" r="0" b="0"/>
              <a:pathLst>
                <a:path w="129660" h="179800">
                  <a:moveTo>
                    <a:pt x="108602" y="42825"/>
                  </a:moveTo>
                  <a:lnTo>
                    <a:pt x="99027" y="18779"/>
                  </a:lnTo>
                  <a:lnTo>
                    <a:pt x="88358" y="4452"/>
                  </a:lnTo>
                  <a:lnTo>
                    <a:pt x="81068" y="865"/>
                  </a:lnTo>
                  <a:lnTo>
                    <a:pt x="63609" y="0"/>
                  </a:lnTo>
                  <a:lnTo>
                    <a:pt x="55210" y="3746"/>
                  </a:lnTo>
                  <a:lnTo>
                    <a:pt x="17719" y="39022"/>
                  </a:lnTo>
                  <a:lnTo>
                    <a:pt x="1995" y="77053"/>
                  </a:lnTo>
                  <a:lnTo>
                    <a:pt x="0" y="102491"/>
                  </a:lnTo>
                  <a:lnTo>
                    <a:pt x="8251" y="147418"/>
                  </a:lnTo>
                  <a:lnTo>
                    <a:pt x="20718" y="165740"/>
                  </a:lnTo>
                  <a:lnTo>
                    <a:pt x="28955" y="173901"/>
                  </a:lnTo>
                  <a:lnTo>
                    <a:pt x="37957" y="178172"/>
                  </a:lnTo>
                  <a:lnTo>
                    <a:pt x="57317" y="179799"/>
                  </a:lnTo>
                  <a:lnTo>
                    <a:pt x="105661" y="159923"/>
                  </a:lnTo>
                  <a:lnTo>
                    <a:pt x="129659" y="14811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3305948" y="1810901"/>
              <a:ext cx="221099" cy="421141"/>
            </a:xfrm>
            <a:custGeom>
              <a:avLst/>
              <a:gdLst/>
              <a:ahLst/>
              <a:cxnLst/>
              <a:rect l="0" t="0" r="0" b="0"/>
              <a:pathLst>
                <a:path w="221099" h="421141">
                  <a:moveTo>
                    <a:pt x="0" y="0"/>
                  </a:moveTo>
                  <a:lnTo>
                    <a:pt x="0" y="57264"/>
                  </a:lnTo>
                  <a:lnTo>
                    <a:pt x="5589" y="112567"/>
                  </a:lnTo>
                  <a:lnTo>
                    <a:pt x="9065" y="163205"/>
                  </a:lnTo>
                  <a:lnTo>
                    <a:pt x="17475" y="221491"/>
                  </a:lnTo>
                  <a:lnTo>
                    <a:pt x="21165" y="274637"/>
                  </a:lnTo>
                  <a:lnTo>
                    <a:pt x="32300" y="335703"/>
                  </a:lnTo>
                  <a:lnTo>
                    <a:pt x="36582" y="363281"/>
                  </a:lnTo>
                  <a:lnTo>
                    <a:pt x="34586" y="387236"/>
                  </a:lnTo>
                  <a:lnTo>
                    <a:pt x="33586" y="390348"/>
                  </a:lnTo>
                  <a:lnTo>
                    <a:pt x="32178" y="372372"/>
                  </a:lnTo>
                  <a:lnTo>
                    <a:pt x="34101" y="338580"/>
                  </a:lnTo>
                  <a:lnTo>
                    <a:pt x="55327" y="284489"/>
                  </a:lnTo>
                  <a:lnTo>
                    <a:pt x="69044" y="269549"/>
                  </a:lnTo>
                  <a:lnTo>
                    <a:pt x="77614" y="263928"/>
                  </a:lnTo>
                  <a:lnTo>
                    <a:pt x="99616" y="260801"/>
                  </a:lnTo>
                  <a:lnTo>
                    <a:pt x="122653" y="264480"/>
                  </a:lnTo>
                  <a:lnTo>
                    <a:pt x="148775" y="279706"/>
                  </a:lnTo>
                  <a:lnTo>
                    <a:pt x="178563" y="308931"/>
                  </a:lnTo>
                  <a:lnTo>
                    <a:pt x="185722" y="318258"/>
                  </a:lnTo>
                  <a:lnTo>
                    <a:pt x="193677" y="341100"/>
                  </a:lnTo>
                  <a:lnTo>
                    <a:pt x="207609" y="396908"/>
                  </a:lnTo>
                  <a:lnTo>
                    <a:pt x="221098" y="42114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3895672" y="1779316"/>
              <a:ext cx="10401" cy="410612"/>
            </a:xfrm>
            <a:custGeom>
              <a:avLst/>
              <a:gdLst/>
              <a:ahLst/>
              <a:cxnLst/>
              <a:rect l="0" t="0" r="0" b="0"/>
              <a:pathLst>
                <a:path w="10401" h="410612">
                  <a:moveTo>
                    <a:pt x="10400" y="0"/>
                  </a:moveTo>
                  <a:lnTo>
                    <a:pt x="2067" y="37478"/>
                  </a:lnTo>
                  <a:lnTo>
                    <a:pt x="305" y="100079"/>
                  </a:lnTo>
                  <a:lnTo>
                    <a:pt x="0" y="159504"/>
                  </a:lnTo>
                  <a:lnTo>
                    <a:pt x="7133" y="219590"/>
                  </a:lnTo>
                  <a:lnTo>
                    <a:pt x="9432" y="268354"/>
                  </a:lnTo>
                  <a:lnTo>
                    <a:pt x="10114" y="319848"/>
                  </a:lnTo>
                  <a:lnTo>
                    <a:pt x="10344" y="380291"/>
                  </a:lnTo>
                  <a:lnTo>
                    <a:pt x="10400" y="41061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3811316" y="1926715"/>
              <a:ext cx="231628" cy="42115"/>
            </a:xfrm>
            <a:custGeom>
              <a:avLst/>
              <a:gdLst/>
              <a:ahLst/>
              <a:cxnLst/>
              <a:rect l="0" t="0" r="0" b="0"/>
              <a:pathLst>
                <a:path w="231628" h="42115">
                  <a:moveTo>
                    <a:pt x="231627" y="0"/>
                  </a:moveTo>
                  <a:lnTo>
                    <a:pt x="173010" y="14654"/>
                  </a:lnTo>
                  <a:lnTo>
                    <a:pt x="118836" y="19792"/>
                  </a:lnTo>
                  <a:lnTo>
                    <a:pt x="66194" y="23926"/>
                  </a:lnTo>
                  <a:lnTo>
                    <a:pt x="9624" y="39246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3965995" y="2015882"/>
              <a:ext cx="147749" cy="166753"/>
            </a:xfrm>
            <a:custGeom>
              <a:avLst/>
              <a:gdLst/>
              <a:ahLst/>
              <a:cxnLst/>
              <a:rect l="0" t="0" r="0" b="0"/>
              <a:pathLst>
                <a:path w="147749" h="166753">
                  <a:moveTo>
                    <a:pt x="119061" y="5589"/>
                  </a:moveTo>
                  <a:lnTo>
                    <a:pt x="102294" y="0"/>
                  </a:lnTo>
                  <a:lnTo>
                    <a:pt x="69510" y="2113"/>
                  </a:lnTo>
                  <a:lnTo>
                    <a:pt x="49855" y="10283"/>
                  </a:lnTo>
                  <a:lnTo>
                    <a:pt x="18173" y="34592"/>
                  </a:lnTo>
                  <a:lnTo>
                    <a:pt x="2081" y="60586"/>
                  </a:lnTo>
                  <a:lnTo>
                    <a:pt x="0" y="83455"/>
                  </a:lnTo>
                  <a:lnTo>
                    <a:pt x="4144" y="106876"/>
                  </a:lnTo>
                  <a:lnTo>
                    <a:pt x="19631" y="133216"/>
                  </a:lnTo>
                  <a:lnTo>
                    <a:pt x="32366" y="148490"/>
                  </a:lnTo>
                  <a:lnTo>
                    <a:pt x="63868" y="164653"/>
                  </a:lnTo>
                  <a:lnTo>
                    <a:pt x="86342" y="166752"/>
                  </a:lnTo>
                  <a:lnTo>
                    <a:pt x="97248" y="165673"/>
                  </a:lnTo>
                  <a:lnTo>
                    <a:pt x="115606" y="155116"/>
                  </a:lnTo>
                  <a:lnTo>
                    <a:pt x="130394" y="138726"/>
                  </a:lnTo>
                  <a:lnTo>
                    <a:pt x="140865" y="119743"/>
                  </a:lnTo>
                  <a:lnTo>
                    <a:pt x="147748" y="83736"/>
                  </a:lnTo>
                  <a:lnTo>
                    <a:pt x="144199" y="49021"/>
                  </a:lnTo>
                  <a:lnTo>
                    <a:pt x="129590" y="1611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4137699" y="2010943"/>
              <a:ext cx="63172" cy="105285"/>
            </a:xfrm>
            <a:custGeom>
              <a:avLst/>
              <a:gdLst/>
              <a:ahLst/>
              <a:cxnLst/>
              <a:rect l="0" t="0" r="0" b="0"/>
              <a:pathLst>
                <a:path w="63172" h="105285">
                  <a:moveTo>
                    <a:pt x="0" y="0"/>
                  </a:moveTo>
                  <a:lnTo>
                    <a:pt x="20243" y="43962"/>
                  </a:lnTo>
                  <a:lnTo>
                    <a:pt x="63171" y="1052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4127171" y="1989886"/>
              <a:ext cx="147400" cy="400084"/>
            </a:xfrm>
            <a:custGeom>
              <a:avLst/>
              <a:gdLst/>
              <a:ahLst/>
              <a:cxnLst/>
              <a:rect l="0" t="0" r="0" b="0"/>
              <a:pathLst>
                <a:path w="147400" h="400084">
                  <a:moveTo>
                    <a:pt x="147399" y="0"/>
                  </a:moveTo>
                  <a:lnTo>
                    <a:pt x="131758" y="26386"/>
                  </a:lnTo>
                  <a:lnTo>
                    <a:pt x="116190" y="78565"/>
                  </a:lnTo>
                  <a:lnTo>
                    <a:pt x="102277" y="127783"/>
                  </a:lnTo>
                  <a:lnTo>
                    <a:pt x="76615" y="191227"/>
                  </a:lnTo>
                  <a:lnTo>
                    <a:pt x="55975" y="240193"/>
                  </a:lnTo>
                  <a:lnTo>
                    <a:pt x="29210" y="300736"/>
                  </a:lnTo>
                  <a:lnTo>
                    <a:pt x="11446" y="354636"/>
                  </a:lnTo>
                  <a:lnTo>
                    <a:pt x="0" y="4000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4520017" y="1947772"/>
              <a:ext cx="280978" cy="192111"/>
            </a:xfrm>
            <a:custGeom>
              <a:avLst/>
              <a:gdLst/>
              <a:ahLst/>
              <a:cxnLst/>
              <a:rect l="0" t="0" r="0" b="0"/>
              <a:pathLst>
                <a:path w="280978" h="192111">
                  <a:moveTo>
                    <a:pt x="7236" y="0"/>
                  </a:moveTo>
                  <a:lnTo>
                    <a:pt x="0" y="27556"/>
                  </a:lnTo>
                  <a:lnTo>
                    <a:pt x="478" y="80659"/>
                  </a:lnTo>
                  <a:lnTo>
                    <a:pt x="15922" y="136400"/>
                  </a:lnTo>
                  <a:lnTo>
                    <a:pt x="27084" y="157718"/>
                  </a:lnTo>
                  <a:lnTo>
                    <a:pt x="42964" y="172652"/>
                  </a:lnTo>
                  <a:lnTo>
                    <a:pt x="52112" y="178272"/>
                  </a:lnTo>
                  <a:lnTo>
                    <a:pt x="60550" y="179679"/>
                  </a:lnTo>
                  <a:lnTo>
                    <a:pt x="68515" y="178278"/>
                  </a:lnTo>
                  <a:lnTo>
                    <a:pt x="76165" y="175004"/>
                  </a:lnTo>
                  <a:lnTo>
                    <a:pt x="98109" y="153628"/>
                  </a:lnTo>
                  <a:lnTo>
                    <a:pt x="106116" y="131840"/>
                  </a:lnTo>
                  <a:lnTo>
                    <a:pt x="108251" y="119478"/>
                  </a:lnTo>
                  <a:lnTo>
                    <a:pt x="110844" y="114747"/>
                  </a:lnTo>
                  <a:lnTo>
                    <a:pt x="113743" y="115102"/>
                  </a:lnTo>
                  <a:lnTo>
                    <a:pt x="159773" y="177438"/>
                  </a:lnTo>
                  <a:lnTo>
                    <a:pt x="177976" y="189215"/>
                  </a:lnTo>
                  <a:lnTo>
                    <a:pt x="200883" y="192110"/>
                  </a:lnTo>
                  <a:lnTo>
                    <a:pt x="224323" y="188327"/>
                  </a:lnTo>
                  <a:lnTo>
                    <a:pt x="242539" y="178847"/>
                  </a:lnTo>
                  <a:lnTo>
                    <a:pt x="255315" y="163715"/>
                  </a:lnTo>
                  <a:lnTo>
                    <a:pt x="273048" y="125405"/>
                  </a:lnTo>
                  <a:lnTo>
                    <a:pt x="279933" y="62123"/>
                  </a:lnTo>
                  <a:lnTo>
                    <a:pt x="280977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4851079" y="1971309"/>
              <a:ext cx="160486" cy="144919"/>
            </a:xfrm>
            <a:custGeom>
              <a:avLst/>
              <a:gdLst/>
              <a:ahLst/>
              <a:cxnLst/>
              <a:rect l="0" t="0" r="0" b="0"/>
              <a:pathLst>
                <a:path w="160486" h="144919">
                  <a:moveTo>
                    <a:pt x="86786" y="81748"/>
                  </a:moveTo>
                  <a:lnTo>
                    <a:pt x="86786" y="59391"/>
                  </a:lnTo>
                  <a:lnTo>
                    <a:pt x="75607" y="28720"/>
                  </a:lnTo>
                  <a:lnTo>
                    <a:pt x="57477" y="2995"/>
                  </a:lnTo>
                  <a:lnTo>
                    <a:pt x="49699" y="0"/>
                  </a:lnTo>
                  <a:lnTo>
                    <a:pt x="41004" y="343"/>
                  </a:lnTo>
                  <a:lnTo>
                    <a:pt x="31698" y="2911"/>
                  </a:lnTo>
                  <a:lnTo>
                    <a:pt x="24324" y="8133"/>
                  </a:lnTo>
                  <a:lnTo>
                    <a:pt x="13012" y="23294"/>
                  </a:lnTo>
                  <a:lnTo>
                    <a:pt x="66" y="51560"/>
                  </a:lnTo>
                  <a:lnTo>
                    <a:pt x="0" y="93340"/>
                  </a:lnTo>
                  <a:lnTo>
                    <a:pt x="7389" y="131586"/>
                  </a:lnTo>
                  <a:lnTo>
                    <a:pt x="13967" y="138370"/>
                  </a:lnTo>
                  <a:lnTo>
                    <a:pt x="23032" y="141723"/>
                  </a:lnTo>
                  <a:lnTo>
                    <a:pt x="33755" y="142788"/>
                  </a:lnTo>
                  <a:lnTo>
                    <a:pt x="42073" y="138819"/>
                  </a:lnTo>
                  <a:lnTo>
                    <a:pt x="54435" y="121930"/>
                  </a:lnTo>
                  <a:lnTo>
                    <a:pt x="62383" y="86115"/>
                  </a:lnTo>
                  <a:lnTo>
                    <a:pt x="65838" y="82319"/>
                  </a:lnTo>
                  <a:lnTo>
                    <a:pt x="70481" y="84468"/>
                  </a:lnTo>
                  <a:lnTo>
                    <a:pt x="102619" y="123267"/>
                  </a:lnTo>
                  <a:lnTo>
                    <a:pt x="129301" y="137983"/>
                  </a:lnTo>
                  <a:lnTo>
                    <a:pt x="160485" y="14491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5043150" y="1921125"/>
              <a:ext cx="138530" cy="229796"/>
            </a:xfrm>
            <a:custGeom>
              <a:avLst/>
              <a:gdLst/>
              <a:ahLst/>
              <a:cxnLst/>
              <a:rect l="0" t="0" r="0" b="0"/>
              <a:pathLst>
                <a:path w="138530" h="229796">
                  <a:moveTo>
                    <a:pt x="115813" y="5590"/>
                  </a:moveTo>
                  <a:lnTo>
                    <a:pt x="99046" y="0"/>
                  </a:lnTo>
                  <a:lnTo>
                    <a:pt x="81455" y="3495"/>
                  </a:lnTo>
                  <a:lnTo>
                    <a:pt x="32390" y="31267"/>
                  </a:lnTo>
                  <a:lnTo>
                    <a:pt x="15955" y="44688"/>
                  </a:lnTo>
                  <a:lnTo>
                    <a:pt x="11807" y="52712"/>
                  </a:lnTo>
                  <a:lnTo>
                    <a:pt x="10317" y="70987"/>
                  </a:lnTo>
                  <a:lnTo>
                    <a:pt x="13897" y="78433"/>
                  </a:lnTo>
                  <a:lnTo>
                    <a:pt x="27233" y="89827"/>
                  </a:lnTo>
                  <a:lnTo>
                    <a:pt x="82846" y="102080"/>
                  </a:lnTo>
                  <a:lnTo>
                    <a:pt x="93835" y="105012"/>
                  </a:lnTo>
                  <a:lnTo>
                    <a:pt x="112284" y="117628"/>
                  </a:lnTo>
                  <a:lnTo>
                    <a:pt x="127113" y="134933"/>
                  </a:lnTo>
                  <a:lnTo>
                    <a:pt x="137603" y="154323"/>
                  </a:lnTo>
                  <a:lnTo>
                    <a:pt x="138529" y="164407"/>
                  </a:lnTo>
                  <a:lnTo>
                    <a:pt x="133318" y="184969"/>
                  </a:lnTo>
                  <a:lnTo>
                    <a:pt x="120084" y="202687"/>
                  </a:lnTo>
                  <a:lnTo>
                    <a:pt x="101334" y="217191"/>
                  </a:lnTo>
                  <a:lnTo>
                    <a:pt x="77402" y="227536"/>
                  </a:lnTo>
                  <a:lnTo>
                    <a:pt x="51169" y="229795"/>
                  </a:lnTo>
                  <a:lnTo>
                    <a:pt x="0" y="22668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5582000" y="1800373"/>
              <a:ext cx="19161" cy="326384"/>
            </a:xfrm>
            <a:custGeom>
              <a:avLst/>
              <a:gdLst/>
              <a:ahLst/>
              <a:cxnLst/>
              <a:rect l="0" t="0" r="0" b="0"/>
              <a:pathLst>
                <a:path w="19161" h="326384">
                  <a:moveTo>
                    <a:pt x="19160" y="0"/>
                  </a:moveTo>
                  <a:lnTo>
                    <a:pt x="4506" y="49552"/>
                  </a:lnTo>
                  <a:lnTo>
                    <a:pt x="0" y="100079"/>
                  </a:lnTo>
                  <a:lnTo>
                    <a:pt x="4254" y="159504"/>
                  </a:lnTo>
                  <a:lnTo>
                    <a:pt x="7335" y="215976"/>
                  </a:lnTo>
                  <a:lnTo>
                    <a:pt x="8375" y="277885"/>
                  </a:lnTo>
                  <a:lnTo>
                    <a:pt x="8632" y="3263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5474818" y="1916186"/>
              <a:ext cx="210571" cy="42115"/>
            </a:xfrm>
            <a:custGeom>
              <a:avLst/>
              <a:gdLst/>
              <a:ahLst/>
              <a:cxnLst/>
              <a:rect l="0" t="0" r="0" b="0"/>
              <a:pathLst>
                <a:path w="210571" h="42115">
                  <a:moveTo>
                    <a:pt x="210570" y="0"/>
                  </a:moveTo>
                  <a:lnTo>
                    <a:pt x="148477" y="14654"/>
                  </a:lnTo>
                  <a:lnTo>
                    <a:pt x="89857" y="28198"/>
                  </a:lnTo>
                  <a:lnTo>
                    <a:pt x="35124" y="39019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5695917" y="1768787"/>
              <a:ext cx="294799" cy="330645"/>
            </a:xfrm>
            <a:custGeom>
              <a:avLst/>
              <a:gdLst/>
              <a:ahLst/>
              <a:cxnLst/>
              <a:rect l="0" t="0" r="0" b="0"/>
              <a:pathLst>
                <a:path w="294799" h="330645">
                  <a:moveTo>
                    <a:pt x="0" y="0"/>
                  </a:moveTo>
                  <a:lnTo>
                    <a:pt x="8333" y="62478"/>
                  </a:lnTo>
                  <a:lnTo>
                    <a:pt x="15684" y="124775"/>
                  </a:lnTo>
                  <a:lnTo>
                    <a:pt x="19465" y="176051"/>
                  </a:lnTo>
                  <a:lnTo>
                    <a:pt x="27978" y="237373"/>
                  </a:lnTo>
                  <a:lnTo>
                    <a:pt x="29347" y="271024"/>
                  </a:lnTo>
                  <a:lnTo>
                    <a:pt x="27753" y="269590"/>
                  </a:lnTo>
                  <a:lnTo>
                    <a:pt x="24033" y="255519"/>
                  </a:lnTo>
                  <a:lnTo>
                    <a:pt x="24764" y="208357"/>
                  </a:lnTo>
                  <a:lnTo>
                    <a:pt x="27038" y="195057"/>
                  </a:lnTo>
                  <a:lnTo>
                    <a:pt x="33233" y="186190"/>
                  </a:lnTo>
                  <a:lnTo>
                    <a:pt x="42042" y="180279"/>
                  </a:lnTo>
                  <a:lnTo>
                    <a:pt x="52595" y="176338"/>
                  </a:lnTo>
                  <a:lnTo>
                    <a:pt x="61969" y="176050"/>
                  </a:lnTo>
                  <a:lnTo>
                    <a:pt x="78624" y="181970"/>
                  </a:lnTo>
                  <a:lnTo>
                    <a:pt x="90706" y="195519"/>
                  </a:lnTo>
                  <a:lnTo>
                    <a:pt x="111770" y="244116"/>
                  </a:lnTo>
                  <a:lnTo>
                    <a:pt x="129781" y="303967"/>
                  </a:lnTo>
                  <a:lnTo>
                    <a:pt x="132144" y="306760"/>
                  </a:lnTo>
                  <a:lnTo>
                    <a:pt x="133719" y="303943"/>
                  </a:lnTo>
                  <a:lnTo>
                    <a:pt x="141837" y="271388"/>
                  </a:lnTo>
                  <a:lnTo>
                    <a:pt x="147200" y="263984"/>
                  </a:lnTo>
                  <a:lnTo>
                    <a:pt x="162518" y="252637"/>
                  </a:lnTo>
                  <a:lnTo>
                    <a:pt x="196463" y="239672"/>
                  </a:lnTo>
                  <a:lnTo>
                    <a:pt x="257426" y="226447"/>
                  </a:lnTo>
                  <a:lnTo>
                    <a:pt x="266374" y="221155"/>
                  </a:lnTo>
                  <a:lnTo>
                    <a:pt x="279435" y="205916"/>
                  </a:lnTo>
                  <a:lnTo>
                    <a:pt x="284556" y="196939"/>
                  </a:lnTo>
                  <a:lnTo>
                    <a:pt x="285630" y="187445"/>
                  </a:lnTo>
                  <a:lnTo>
                    <a:pt x="280585" y="167537"/>
                  </a:lnTo>
                  <a:lnTo>
                    <a:pt x="273624" y="160824"/>
                  </a:lnTo>
                  <a:lnTo>
                    <a:pt x="253412" y="153366"/>
                  </a:lnTo>
                  <a:lnTo>
                    <a:pt x="231950" y="156290"/>
                  </a:lnTo>
                  <a:lnTo>
                    <a:pt x="221314" y="160345"/>
                  </a:lnTo>
                  <a:lnTo>
                    <a:pt x="206376" y="174210"/>
                  </a:lnTo>
                  <a:lnTo>
                    <a:pt x="191390" y="204866"/>
                  </a:lnTo>
                  <a:lnTo>
                    <a:pt x="174552" y="262461"/>
                  </a:lnTo>
                  <a:lnTo>
                    <a:pt x="176235" y="283936"/>
                  </a:lnTo>
                  <a:lnTo>
                    <a:pt x="189348" y="315756"/>
                  </a:lnTo>
                  <a:lnTo>
                    <a:pt x="197592" y="322808"/>
                  </a:lnTo>
                  <a:lnTo>
                    <a:pt x="219230" y="330644"/>
                  </a:lnTo>
                  <a:lnTo>
                    <a:pt x="270375" y="327754"/>
                  </a:lnTo>
                  <a:lnTo>
                    <a:pt x="294798" y="3263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6313798" y="1862720"/>
              <a:ext cx="166855" cy="225832"/>
            </a:xfrm>
            <a:custGeom>
              <a:avLst/>
              <a:gdLst/>
              <a:ahLst/>
              <a:cxnLst/>
              <a:rect l="0" t="0" r="0" b="0"/>
              <a:pathLst>
                <a:path w="166855" h="225832">
                  <a:moveTo>
                    <a:pt x="119113" y="21881"/>
                  </a:moveTo>
                  <a:lnTo>
                    <a:pt x="113524" y="5113"/>
                  </a:lnTo>
                  <a:lnTo>
                    <a:pt x="108368" y="1344"/>
                  </a:lnTo>
                  <a:lnTo>
                    <a:pt x="101422" y="0"/>
                  </a:lnTo>
                  <a:lnTo>
                    <a:pt x="65056" y="6250"/>
                  </a:lnTo>
                  <a:lnTo>
                    <a:pt x="40056" y="21019"/>
                  </a:lnTo>
                  <a:lnTo>
                    <a:pt x="17830" y="40213"/>
                  </a:lnTo>
                  <a:lnTo>
                    <a:pt x="2016" y="66307"/>
                  </a:lnTo>
                  <a:lnTo>
                    <a:pt x="0" y="86079"/>
                  </a:lnTo>
                  <a:lnTo>
                    <a:pt x="1100" y="96265"/>
                  </a:lnTo>
                  <a:lnTo>
                    <a:pt x="6513" y="103056"/>
                  </a:lnTo>
                  <a:lnTo>
                    <a:pt x="25005" y="110601"/>
                  </a:lnTo>
                  <a:lnTo>
                    <a:pt x="45702" y="110835"/>
                  </a:lnTo>
                  <a:lnTo>
                    <a:pt x="67769" y="109379"/>
                  </a:lnTo>
                  <a:lnTo>
                    <a:pt x="128195" y="121039"/>
                  </a:lnTo>
                  <a:lnTo>
                    <a:pt x="155210" y="136529"/>
                  </a:lnTo>
                  <a:lnTo>
                    <a:pt x="160725" y="145106"/>
                  </a:lnTo>
                  <a:lnTo>
                    <a:pt x="166854" y="167115"/>
                  </a:lnTo>
                  <a:lnTo>
                    <a:pt x="166148" y="177195"/>
                  </a:lnTo>
                  <a:lnTo>
                    <a:pt x="159125" y="194634"/>
                  </a:lnTo>
                  <a:lnTo>
                    <a:pt x="145085" y="207065"/>
                  </a:lnTo>
                  <a:lnTo>
                    <a:pt x="107476" y="224577"/>
                  </a:lnTo>
                  <a:lnTo>
                    <a:pt x="87035" y="225831"/>
                  </a:lnTo>
                  <a:lnTo>
                    <a:pt x="30553" y="213932"/>
                  </a:lnTo>
                  <a:lnTo>
                    <a:pt x="13829" y="21139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6561069" y="1926235"/>
              <a:ext cx="156113" cy="179465"/>
            </a:xfrm>
            <a:custGeom>
              <a:avLst/>
              <a:gdLst/>
              <a:ahLst/>
              <a:cxnLst/>
              <a:rect l="0" t="0" r="0" b="0"/>
              <a:pathLst>
                <a:path w="156113" h="179465">
                  <a:moveTo>
                    <a:pt x="82413" y="137350"/>
                  </a:moveTo>
                  <a:lnTo>
                    <a:pt x="99201" y="82305"/>
                  </a:lnTo>
                  <a:lnTo>
                    <a:pt x="101572" y="57514"/>
                  </a:lnTo>
                  <a:lnTo>
                    <a:pt x="96387" y="34017"/>
                  </a:lnTo>
                  <a:lnTo>
                    <a:pt x="91728" y="22838"/>
                  </a:lnTo>
                  <a:lnTo>
                    <a:pt x="77194" y="7297"/>
                  </a:lnTo>
                  <a:lnTo>
                    <a:pt x="68405" y="1515"/>
                  </a:lnTo>
                  <a:lnTo>
                    <a:pt x="60206" y="0"/>
                  </a:lnTo>
                  <a:lnTo>
                    <a:pt x="52400" y="1330"/>
                  </a:lnTo>
                  <a:lnTo>
                    <a:pt x="37488" y="9046"/>
                  </a:lnTo>
                  <a:lnTo>
                    <a:pt x="23062" y="20275"/>
                  </a:lnTo>
                  <a:lnTo>
                    <a:pt x="7375" y="45339"/>
                  </a:lnTo>
                  <a:lnTo>
                    <a:pt x="0" y="100891"/>
                  </a:lnTo>
                  <a:lnTo>
                    <a:pt x="1662" y="155018"/>
                  </a:lnTo>
                  <a:lnTo>
                    <a:pt x="4013" y="166676"/>
                  </a:lnTo>
                  <a:lnTo>
                    <a:pt x="9089" y="173278"/>
                  </a:lnTo>
                  <a:lnTo>
                    <a:pt x="15983" y="176510"/>
                  </a:lnTo>
                  <a:lnTo>
                    <a:pt x="24088" y="177495"/>
                  </a:lnTo>
                  <a:lnTo>
                    <a:pt x="30661" y="174642"/>
                  </a:lnTo>
                  <a:lnTo>
                    <a:pt x="41085" y="162113"/>
                  </a:lnTo>
                  <a:lnTo>
                    <a:pt x="63373" y="117068"/>
                  </a:lnTo>
                  <a:lnTo>
                    <a:pt x="69362" y="86237"/>
                  </a:lnTo>
                  <a:lnTo>
                    <a:pt x="70202" y="88067"/>
                  </a:lnTo>
                  <a:lnTo>
                    <a:pt x="77142" y="119036"/>
                  </a:lnTo>
                  <a:lnTo>
                    <a:pt x="92029" y="148692"/>
                  </a:lnTo>
                  <a:lnTo>
                    <a:pt x="107744" y="163058"/>
                  </a:lnTo>
                  <a:lnTo>
                    <a:pt x="125256" y="172172"/>
                  </a:lnTo>
                  <a:lnTo>
                    <a:pt x="156112" y="17946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6738888" y="1914319"/>
              <a:ext cx="354811" cy="222967"/>
            </a:xfrm>
            <a:custGeom>
              <a:avLst/>
              <a:gdLst/>
              <a:ahLst/>
              <a:cxnLst/>
              <a:rect l="0" t="0" r="0" b="0"/>
              <a:pathLst>
                <a:path w="354811" h="222967">
                  <a:moveTo>
                    <a:pt x="9879" y="43981"/>
                  </a:moveTo>
                  <a:lnTo>
                    <a:pt x="9879" y="102598"/>
                  </a:lnTo>
                  <a:lnTo>
                    <a:pt x="8709" y="148583"/>
                  </a:lnTo>
                  <a:lnTo>
                    <a:pt x="6759" y="148811"/>
                  </a:lnTo>
                  <a:lnTo>
                    <a:pt x="4289" y="145453"/>
                  </a:lnTo>
                  <a:lnTo>
                    <a:pt x="0" y="82358"/>
                  </a:lnTo>
                  <a:lnTo>
                    <a:pt x="5067" y="26345"/>
                  </a:lnTo>
                  <a:lnTo>
                    <a:pt x="10181" y="20526"/>
                  </a:lnTo>
                  <a:lnTo>
                    <a:pt x="17099" y="18985"/>
                  </a:lnTo>
                  <a:lnTo>
                    <a:pt x="25220" y="20298"/>
                  </a:lnTo>
                  <a:lnTo>
                    <a:pt x="40484" y="31116"/>
                  </a:lnTo>
                  <a:lnTo>
                    <a:pt x="53897" y="47622"/>
                  </a:lnTo>
                  <a:lnTo>
                    <a:pt x="79619" y="107688"/>
                  </a:lnTo>
                  <a:lnTo>
                    <a:pt x="83279" y="107510"/>
                  </a:lnTo>
                  <a:lnTo>
                    <a:pt x="86889" y="103881"/>
                  </a:lnTo>
                  <a:lnTo>
                    <a:pt x="112812" y="44343"/>
                  </a:lnTo>
                  <a:lnTo>
                    <a:pt x="124257" y="28154"/>
                  </a:lnTo>
                  <a:lnTo>
                    <a:pt x="131754" y="24071"/>
                  </a:lnTo>
                  <a:lnTo>
                    <a:pt x="149443" y="22654"/>
                  </a:lnTo>
                  <a:lnTo>
                    <a:pt x="156734" y="26254"/>
                  </a:lnTo>
                  <a:lnTo>
                    <a:pt x="167954" y="39612"/>
                  </a:lnTo>
                  <a:lnTo>
                    <a:pt x="196753" y="98359"/>
                  </a:lnTo>
                  <a:lnTo>
                    <a:pt x="209356" y="158853"/>
                  </a:lnTo>
                  <a:lnTo>
                    <a:pt x="211884" y="159167"/>
                  </a:lnTo>
                  <a:lnTo>
                    <a:pt x="217812" y="150157"/>
                  </a:lnTo>
                  <a:lnTo>
                    <a:pt x="234269" y="118897"/>
                  </a:lnTo>
                  <a:lnTo>
                    <a:pt x="247648" y="105353"/>
                  </a:lnTo>
                  <a:lnTo>
                    <a:pt x="305216" y="78364"/>
                  </a:lnTo>
                  <a:lnTo>
                    <a:pt x="335253" y="59108"/>
                  </a:lnTo>
                  <a:lnTo>
                    <a:pt x="351801" y="41345"/>
                  </a:lnTo>
                  <a:lnTo>
                    <a:pt x="354810" y="32865"/>
                  </a:lnTo>
                  <a:lnTo>
                    <a:pt x="354477" y="24872"/>
                  </a:lnTo>
                  <a:lnTo>
                    <a:pt x="351915" y="17204"/>
                  </a:lnTo>
                  <a:lnTo>
                    <a:pt x="339709" y="5564"/>
                  </a:lnTo>
                  <a:lnTo>
                    <a:pt x="331541" y="822"/>
                  </a:lnTo>
                  <a:lnTo>
                    <a:pt x="321416" y="0"/>
                  </a:lnTo>
                  <a:lnTo>
                    <a:pt x="297689" y="5327"/>
                  </a:lnTo>
                  <a:lnTo>
                    <a:pt x="253903" y="27810"/>
                  </a:lnTo>
                  <a:lnTo>
                    <a:pt x="236877" y="41083"/>
                  </a:lnTo>
                  <a:lnTo>
                    <a:pt x="227751" y="64140"/>
                  </a:lnTo>
                  <a:lnTo>
                    <a:pt x="221891" y="121013"/>
                  </a:lnTo>
                  <a:lnTo>
                    <a:pt x="226465" y="157662"/>
                  </a:lnTo>
                  <a:lnTo>
                    <a:pt x="235211" y="176784"/>
                  </a:lnTo>
                  <a:lnTo>
                    <a:pt x="259890" y="208124"/>
                  </a:lnTo>
                  <a:lnTo>
                    <a:pt x="282822" y="216369"/>
                  </a:lnTo>
                  <a:lnTo>
                    <a:pt x="325734" y="22296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7222549" y="2116227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7527876" y="1747730"/>
              <a:ext cx="42115" cy="379027"/>
            </a:xfrm>
            <a:custGeom>
              <a:avLst/>
              <a:gdLst/>
              <a:ahLst/>
              <a:cxnLst/>
              <a:rect l="0" t="0" r="0" b="0"/>
              <a:pathLst>
                <a:path w="42115" h="379027">
                  <a:moveTo>
                    <a:pt x="0" y="0"/>
                  </a:moveTo>
                  <a:lnTo>
                    <a:pt x="0" y="52050"/>
                  </a:lnTo>
                  <a:lnTo>
                    <a:pt x="5589" y="111537"/>
                  </a:lnTo>
                  <a:lnTo>
                    <a:pt x="9065" y="162900"/>
                  </a:lnTo>
                  <a:lnTo>
                    <a:pt x="18645" y="220261"/>
                  </a:lnTo>
                  <a:lnTo>
                    <a:pt x="27231" y="268554"/>
                  </a:lnTo>
                  <a:lnTo>
                    <a:pt x="33845" y="331035"/>
                  </a:lnTo>
                  <a:lnTo>
                    <a:pt x="42114" y="3790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7717389" y="1726673"/>
              <a:ext cx="10530" cy="379027"/>
            </a:xfrm>
            <a:custGeom>
              <a:avLst/>
              <a:gdLst/>
              <a:ahLst/>
              <a:cxnLst/>
              <a:rect l="0" t="0" r="0" b="0"/>
              <a:pathLst>
                <a:path w="10530" h="379027">
                  <a:moveTo>
                    <a:pt x="10529" y="0"/>
                  </a:moveTo>
                  <a:lnTo>
                    <a:pt x="2195" y="37478"/>
                  </a:lnTo>
                  <a:lnTo>
                    <a:pt x="434" y="94491"/>
                  </a:lnTo>
                  <a:lnTo>
                    <a:pt x="129" y="150440"/>
                  </a:lnTo>
                  <a:lnTo>
                    <a:pt x="5627" y="211471"/>
                  </a:lnTo>
                  <a:lnTo>
                    <a:pt x="9077" y="268419"/>
                  </a:lnTo>
                  <a:lnTo>
                    <a:pt x="9072" y="330488"/>
                  </a:lnTo>
                  <a:lnTo>
                    <a:pt x="0" y="3790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7591046" y="1926715"/>
              <a:ext cx="126343" cy="84229"/>
            </a:xfrm>
            <a:custGeom>
              <a:avLst/>
              <a:gdLst/>
              <a:ahLst/>
              <a:cxnLst/>
              <a:rect l="0" t="0" r="0" b="0"/>
              <a:pathLst>
                <a:path w="126343" h="84229">
                  <a:moveTo>
                    <a:pt x="126342" y="0"/>
                  </a:moveTo>
                  <a:lnTo>
                    <a:pt x="72468" y="35916"/>
                  </a:lnTo>
                  <a:lnTo>
                    <a:pt x="9286" y="78037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7784617" y="1947772"/>
              <a:ext cx="130038" cy="163572"/>
            </a:xfrm>
            <a:custGeom>
              <a:avLst/>
              <a:gdLst/>
              <a:ahLst/>
              <a:cxnLst/>
              <a:rect l="0" t="0" r="0" b="0"/>
              <a:pathLst>
                <a:path w="130038" h="163572">
                  <a:moveTo>
                    <a:pt x="111756" y="10528"/>
                  </a:moveTo>
                  <a:lnTo>
                    <a:pt x="89399" y="4939"/>
                  </a:lnTo>
                  <a:lnTo>
                    <a:pt x="69064" y="8434"/>
                  </a:lnTo>
                  <a:lnTo>
                    <a:pt x="41004" y="23556"/>
                  </a:lnTo>
                  <a:lnTo>
                    <a:pt x="17874" y="45974"/>
                  </a:lnTo>
                  <a:lnTo>
                    <a:pt x="10563" y="55216"/>
                  </a:lnTo>
                  <a:lnTo>
                    <a:pt x="2441" y="77962"/>
                  </a:lnTo>
                  <a:lnTo>
                    <a:pt x="0" y="102500"/>
                  </a:lnTo>
                  <a:lnTo>
                    <a:pt x="2815" y="125104"/>
                  </a:lnTo>
                  <a:lnTo>
                    <a:pt x="14205" y="143729"/>
                  </a:lnTo>
                  <a:lnTo>
                    <a:pt x="22156" y="151971"/>
                  </a:lnTo>
                  <a:lnTo>
                    <a:pt x="43467" y="161129"/>
                  </a:lnTo>
                  <a:lnTo>
                    <a:pt x="55702" y="163571"/>
                  </a:lnTo>
                  <a:lnTo>
                    <a:pt x="66198" y="162860"/>
                  </a:lnTo>
                  <a:lnTo>
                    <a:pt x="84099" y="155830"/>
                  </a:lnTo>
                  <a:lnTo>
                    <a:pt x="107331" y="138718"/>
                  </a:lnTo>
                  <a:lnTo>
                    <a:pt x="123443" y="113241"/>
                  </a:lnTo>
                  <a:lnTo>
                    <a:pt x="130037" y="77876"/>
                  </a:lnTo>
                  <a:lnTo>
                    <a:pt x="126401" y="43351"/>
                  </a:lnTo>
                  <a:lnTo>
                    <a:pt x="117875" y="24726"/>
                  </a:lnTo>
                  <a:lnTo>
                    <a:pt x="101228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7971970" y="1905658"/>
              <a:ext cx="243546" cy="192509"/>
            </a:xfrm>
            <a:custGeom>
              <a:avLst/>
              <a:gdLst/>
              <a:ahLst/>
              <a:cxnLst/>
              <a:rect l="0" t="0" r="0" b="0"/>
              <a:pathLst>
                <a:path w="243546" h="192509">
                  <a:moveTo>
                    <a:pt x="19160" y="31585"/>
                  </a:moveTo>
                  <a:lnTo>
                    <a:pt x="2371" y="86630"/>
                  </a:lnTo>
                  <a:lnTo>
                    <a:pt x="0" y="111421"/>
                  </a:lnTo>
                  <a:lnTo>
                    <a:pt x="5185" y="134918"/>
                  </a:lnTo>
                  <a:lnTo>
                    <a:pt x="9843" y="146097"/>
                  </a:lnTo>
                  <a:lnTo>
                    <a:pt x="17628" y="152380"/>
                  </a:lnTo>
                  <a:lnTo>
                    <a:pt x="38756" y="156242"/>
                  </a:lnTo>
                  <a:lnTo>
                    <a:pt x="48601" y="153294"/>
                  </a:lnTo>
                  <a:lnTo>
                    <a:pt x="65780" y="140660"/>
                  </a:lnTo>
                  <a:lnTo>
                    <a:pt x="74974" y="120227"/>
                  </a:lnTo>
                  <a:lnTo>
                    <a:pt x="77426" y="108227"/>
                  </a:lnTo>
                  <a:lnTo>
                    <a:pt x="79061" y="104907"/>
                  </a:lnTo>
                  <a:lnTo>
                    <a:pt x="80150" y="107372"/>
                  </a:lnTo>
                  <a:lnTo>
                    <a:pt x="83701" y="122590"/>
                  </a:lnTo>
                  <a:lnTo>
                    <a:pt x="100024" y="155126"/>
                  </a:lnTo>
                  <a:lnTo>
                    <a:pt x="126567" y="179454"/>
                  </a:lnTo>
                  <a:lnTo>
                    <a:pt x="146445" y="190111"/>
                  </a:lnTo>
                  <a:lnTo>
                    <a:pt x="166978" y="192508"/>
                  </a:lnTo>
                  <a:lnTo>
                    <a:pt x="177367" y="191510"/>
                  </a:lnTo>
                  <a:lnTo>
                    <a:pt x="195149" y="181042"/>
                  </a:lnTo>
                  <a:lnTo>
                    <a:pt x="225628" y="145725"/>
                  </a:lnTo>
                  <a:lnTo>
                    <a:pt x="241513" y="115317"/>
                  </a:lnTo>
                  <a:lnTo>
                    <a:pt x="243545" y="94536"/>
                  </a:lnTo>
                  <a:lnTo>
                    <a:pt x="240691" y="36019"/>
                  </a:lnTo>
                  <a:lnTo>
                    <a:pt x="240258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8454384" y="1906990"/>
              <a:ext cx="273742" cy="156596"/>
            </a:xfrm>
            <a:custGeom>
              <a:avLst/>
              <a:gdLst/>
              <a:ahLst/>
              <a:cxnLst/>
              <a:rect l="0" t="0" r="0" b="0"/>
              <a:pathLst>
                <a:path w="273742" h="156596">
                  <a:moveTo>
                    <a:pt x="0" y="51310"/>
                  </a:moveTo>
                  <a:lnTo>
                    <a:pt x="5589" y="109927"/>
                  </a:lnTo>
                  <a:lnTo>
                    <a:pt x="15619" y="154742"/>
                  </a:lnTo>
                  <a:lnTo>
                    <a:pt x="12556" y="137459"/>
                  </a:lnTo>
                  <a:lnTo>
                    <a:pt x="10928" y="79809"/>
                  </a:lnTo>
                  <a:lnTo>
                    <a:pt x="13046" y="48768"/>
                  </a:lnTo>
                  <a:lnTo>
                    <a:pt x="21786" y="23274"/>
                  </a:lnTo>
                  <a:lnTo>
                    <a:pt x="28562" y="16242"/>
                  </a:lnTo>
                  <a:lnTo>
                    <a:pt x="36589" y="12723"/>
                  </a:lnTo>
                  <a:lnTo>
                    <a:pt x="45449" y="11548"/>
                  </a:lnTo>
                  <a:lnTo>
                    <a:pt x="61534" y="16480"/>
                  </a:lnTo>
                  <a:lnTo>
                    <a:pt x="76482" y="27641"/>
                  </a:lnTo>
                  <a:lnTo>
                    <a:pt x="96881" y="53656"/>
                  </a:lnTo>
                  <a:lnTo>
                    <a:pt x="120063" y="107668"/>
                  </a:lnTo>
                  <a:lnTo>
                    <a:pt x="116604" y="73636"/>
                  </a:lnTo>
                  <a:lnTo>
                    <a:pt x="127370" y="19892"/>
                  </a:lnTo>
                  <a:lnTo>
                    <a:pt x="130536" y="9307"/>
                  </a:lnTo>
                  <a:lnTo>
                    <a:pt x="137328" y="3421"/>
                  </a:lnTo>
                  <a:lnTo>
                    <a:pt x="146533" y="667"/>
                  </a:lnTo>
                  <a:lnTo>
                    <a:pt x="157350" y="0"/>
                  </a:lnTo>
                  <a:lnTo>
                    <a:pt x="175609" y="5499"/>
                  </a:lnTo>
                  <a:lnTo>
                    <a:pt x="211983" y="33682"/>
                  </a:lnTo>
                  <a:lnTo>
                    <a:pt x="231395" y="62855"/>
                  </a:lnTo>
                  <a:lnTo>
                    <a:pt x="255865" y="125099"/>
                  </a:lnTo>
                  <a:lnTo>
                    <a:pt x="273741" y="15659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8788277" y="1874072"/>
              <a:ext cx="126652" cy="189552"/>
            </a:xfrm>
            <a:custGeom>
              <a:avLst/>
              <a:gdLst/>
              <a:ahLst/>
              <a:cxnLst/>
              <a:rect l="0" t="0" r="0" b="0"/>
              <a:pathLst>
                <a:path w="126652" h="189552">
                  <a:moveTo>
                    <a:pt x="13546" y="31586"/>
                  </a:moveTo>
                  <a:lnTo>
                    <a:pt x="2368" y="53942"/>
                  </a:lnTo>
                  <a:lnTo>
                    <a:pt x="0" y="74277"/>
                  </a:lnTo>
                  <a:lnTo>
                    <a:pt x="4961" y="133654"/>
                  </a:lnTo>
                  <a:lnTo>
                    <a:pt x="14020" y="156498"/>
                  </a:lnTo>
                  <a:lnTo>
                    <a:pt x="37864" y="183500"/>
                  </a:lnTo>
                  <a:lnTo>
                    <a:pt x="47306" y="187844"/>
                  </a:lnTo>
                  <a:lnTo>
                    <a:pt x="67156" y="189551"/>
                  </a:lnTo>
                  <a:lnTo>
                    <a:pt x="76192" y="186029"/>
                  </a:lnTo>
                  <a:lnTo>
                    <a:pt x="92472" y="172757"/>
                  </a:lnTo>
                  <a:lnTo>
                    <a:pt x="109202" y="145554"/>
                  </a:lnTo>
                  <a:lnTo>
                    <a:pt x="124165" y="102581"/>
                  </a:lnTo>
                  <a:lnTo>
                    <a:pt x="126651" y="59120"/>
                  </a:lnTo>
                  <a:lnTo>
                    <a:pt x="120499" y="25316"/>
                  </a:lnTo>
                  <a:lnTo>
                    <a:pt x="108303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9018950" y="1894580"/>
              <a:ext cx="151372" cy="172101"/>
            </a:xfrm>
            <a:custGeom>
              <a:avLst/>
              <a:gdLst/>
              <a:ahLst/>
              <a:cxnLst/>
              <a:rect l="0" t="0" r="0" b="0"/>
              <a:pathLst>
                <a:path w="151372" h="172101">
                  <a:moveTo>
                    <a:pt x="88200" y="21606"/>
                  </a:moveTo>
                  <a:lnTo>
                    <a:pt x="77021" y="4838"/>
                  </a:lnTo>
                  <a:lnTo>
                    <a:pt x="70220" y="1069"/>
                  </a:lnTo>
                  <a:lnTo>
                    <a:pt x="53302" y="0"/>
                  </a:lnTo>
                  <a:lnTo>
                    <a:pt x="37204" y="6544"/>
                  </a:lnTo>
                  <a:lnTo>
                    <a:pt x="29637" y="11565"/>
                  </a:lnTo>
                  <a:lnTo>
                    <a:pt x="18108" y="26502"/>
                  </a:lnTo>
                  <a:lnTo>
                    <a:pt x="1175" y="64687"/>
                  </a:lnTo>
                  <a:lnTo>
                    <a:pt x="0" y="85207"/>
                  </a:lnTo>
                  <a:lnTo>
                    <a:pt x="8777" y="126976"/>
                  </a:lnTo>
                  <a:lnTo>
                    <a:pt x="21315" y="144866"/>
                  </a:lnTo>
                  <a:lnTo>
                    <a:pt x="38586" y="159447"/>
                  </a:lnTo>
                  <a:lnTo>
                    <a:pt x="57961" y="169826"/>
                  </a:lnTo>
                  <a:lnTo>
                    <a:pt x="78270" y="172100"/>
                  </a:lnTo>
                  <a:lnTo>
                    <a:pt x="97825" y="168041"/>
                  </a:lnTo>
                  <a:lnTo>
                    <a:pt x="114314" y="158438"/>
                  </a:lnTo>
                  <a:lnTo>
                    <a:pt x="151371" y="11636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9222964" y="1737202"/>
              <a:ext cx="221099" cy="377692"/>
            </a:xfrm>
            <a:custGeom>
              <a:avLst/>
              <a:gdLst/>
              <a:ahLst/>
              <a:cxnLst/>
              <a:rect l="0" t="0" r="0" b="0"/>
              <a:pathLst>
                <a:path w="221099" h="377692">
                  <a:moveTo>
                    <a:pt x="0" y="0"/>
                  </a:moveTo>
                  <a:lnTo>
                    <a:pt x="0" y="57264"/>
                  </a:lnTo>
                  <a:lnTo>
                    <a:pt x="3119" y="106654"/>
                  </a:lnTo>
                  <a:lnTo>
                    <a:pt x="8332" y="161452"/>
                  </a:lnTo>
                  <a:lnTo>
                    <a:pt x="9877" y="219023"/>
                  </a:lnTo>
                  <a:lnTo>
                    <a:pt x="15989" y="279700"/>
                  </a:lnTo>
                  <a:lnTo>
                    <a:pt x="27291" y="341122"/>
                  </a:lnTo>
                  <a:lnTo>
                    <a:pt x="31482" y="377023"/>
                  </a:lnTo>
                  <a:lnTo>
                    <a:pt x="33857" y="377691"/>
                  </a:lnTo>
                  <a:lnTo>
                    <a:pt x="36608" y="374626"/>
                  </a:lnTo>
                  <a:lnTo>
                    <a:pt x="40482" y="347956"/>
                  </a:lnTo>
                  <a:lnTo>
                    <a:pt x="42961" y="288617"/>
                  </a:lnTo>
                  <a:lnTo>
                    <a:pt x="51593" y="241364"/>
                  </a:lnTo>
                  <a:lnTo>
                    <a:pt x="62314" y="219967"/>
                  </a:lnTo>
                  <a:lnTo>
                    <a:pt x="70788" y="213325"/>
                  </a:lnTo>
                  <a:lnTo>
                    <a:pt x="92682" y="205945"/>
                  </a:lnTo>
                  <a:lnTo>
                    <a:pt x="114892" y="208904"/>
                  </a:lnTo>
                  <a:lnTo>
                    <a:pt x="135291" y="219188"/>
                  </a:lnTo>
                  <a:lnTo>
                    <a:pt x="174805" y="264347"/>
                  </a:lnTo>
                  <a:lnTo>
                    <a:pt x="199029" y="324338"/>
                  </a:lnTo>
                  <a:lnTo>
                    <a:pt x="210269" y="351124"/>
                  </a:lnTo>
                  <a:lnTo>
                    <a:pt x="221098" y="36849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1" name="Group 140"/>
          <p:cNvGrpSpPr/>
          <p:nvPr/>
        </p:nvGrpSpPr>
        <p:grpSpPr>
          <a:xfrm>
            <a:off x="844475" y="2474197"/>
            <a:ext cx="2787941" cy="652767"/>
            <a:chOff x="844475" y="2474197"/>
            <a:chExt cx="2787941" cy="652767"/>
          </a:xfrm>
        </p:grpSpPr>
        <p:sp>
          <p:nvSpPr>
            <p:cNvPr id="127" name="Freeform 126"/>
            <p:cNvSpPr/>
            <p:nvPr/>
          </p:nvSpPr>
          <p:spPr>
            <a:xfrm>
              <a:off x="844475" y="2800580"/>
              <a:ext cx="291366" cy="264199"/>
            </a:xfrm>
            <a:custGeom>
              <a:avLst/>
              <a:gdLst/>
              <a:ahLst/>
              <a:cxnLst/>
              <a:rect l="0" t="0" r="0" b="0"/>
              <a:pathLst>
                <a:path w="291366" h="264199">
                  <a:moveTo>
                    <a:pt x="8333" y="31585"/>
                  </a:moveTo>
                  <a:lnTo>
                    <a:pt x="0" y="69063"/>
                  </a:lnTo>
                  <a:lnTo>
                    <a:pt x="1574" y="103911"/>
                  </a:lnTo>
                  <a:lnTo>
                    <a:pt x="15848" y="166152"/>
                  </a:lnTo>
                  <a:lnTo>
                    <a:pt x="29488" y="218217"/>
                  </a:lnTo>
                  <a:lnTo>
                    <a:pt x="37622" y="239705"/>
                  </a:lnTo>
                  <a:lnTo>
                    <a:pt x="49036" y="257054"/>
                  </a:lnTo>
                  <a:lnTo>
                    <a:pt x="55356" y="260277"/>
                  </a:lnTo>
                  <a:lnTo>
                    <a:pt x="61908" y="260085"/>
                  </a:lnTo>
                  <a:lnTo>
                    <a:pt x="68616" y="257618"/>
                  </a:lnTo>
                  <a:lnTo>
                    <a:pt x="79189" y="245518"/>
                  </a:lnTo>
                  <a:lnTo>
                    <a:pt x="86618" y="227272"/>
                  </a:lnTo>
                  <a:lnTo>
                    <a:pt x="91778" y="163911"/>
                  </a:lnTo>
                  <a:lnTo>
                    <a:pt x="93209" y="159577"/>
                  </a:lnTo>
                  <a:lnTo>
                    <a:pt x="95333" y="161367"/>
                  </a:lnTo>
                  <a:lnTo>
                    <a:pt x="101982" y="173494"/>
                  </a:lnTo>
                  <a:lnTo>
                    <a:pt x="145549" y="229521"/>
                  </a:lnTo>
                  <a:lnTo>
                    <a:pt x="178937" y="259287"/>
                  </a:lnTo>
                  <a:lnTo>
                    <a:pt x="201920" y="264198"/>
                  </a:lnTo>
                  <a:lnTo>
                    <a:pt x="225393" y="261311"/>
                  </a:lnTo>
                  <a:lnTo>
                    <a:pt x="243624" y="252229"/>
                  </a:lnTo>
                  <a:lnTo>
                    <a:pt x="267042" y="228372"/>
                  </a:lnTo>
                  <a:lnTo>
                    <a:pt x="283209" y="199077"/>
                  </a:lnTo>
                  <a:lnTo>
                    <a:pt x="291365" y="135819"/>
                  </a:lnTo>
                  <a:lnTo>
                    <a:pt x="289116" y="97564"/>
                  </a:lnTo>
                  <a:lnTo>
                    <a:pt x="283001" y="36418"/>
                  </a:lnTo>
                  <a:lnTo>
                    <a:pt x="282074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1234761" y="2789873"/>
              <a:ext cx="155001" cy="205420"/>
            </a:xfrm>
            <a:custGeom>
              <a:avLst/>
              <a:gdLst/>
              <a:ahLst/>
              <a:cxnLst/>
              <a:rect l="0" t="0" r="0" b="0"/>
              <a:pathLst>
                <a:path w="155001" h="205420">
                  <a:moveTo>
                    <a:pt x="70772" y="137049"/>
                  </a:moveTo>
                  <a:lnTo>
                    <a:pt x="88730" y="83174"/>
                  </a:lnTo>
                  <a:lnTo>
                    <a:pt x="96630" y="52456"/>
                  </a:lnTo>
                  <a:lnTo>
                    <a:pt x="94743" y="31602"/>
                  </a:lnTo>
                  <a:lnTo>
                    <a:pt x="86885" y="13754"/>
                  </a:lnTo>
                  <a:lnTo>
                    <a:pt x="81514" y="5719"/>
                  </a:lnTo>
                  <a:lnTo>
                    <a:pt x="73254" y="1533"/>
                  </a:lnTo>
                  <a:lnTo>
                    <a:pt x="51598" y="0"/>
                  </a:lnTo>
                  <a:lnTo>
                    <a:pt x="41612" y="3569"/>
                  </a:lnTo>
                  <a:lnTo>
                    <a:pt x="24277" y="16893"/>
                  </a:lnTo>
                  <a:lnTo>
                    <a:pt x="6953" y="49715"/>
                  </a:lnTo>
                  <a:lnTo>
                    <a:pt x="0" y="89075"/>
                  </a:lnTo>
                  <a:lnTo>
                    <a:pt x="6056" y="143127"/>
                  </a:lnTo>
                  <a:lnTo>
                    <a:pt x="21898" y="199634"/>
                  </a:lnTo>
                  <a:lnTo>
                    <a:pt x="27661" y="204508"/>
                  </a:lnTo>
                  <a:lnTo>
                    <a:pt x="35012" y="205419"/>
                  </a:lnTo>
                  <a:lnTo>
                    <a:pt x="43423" y="203686"/>
                  </a:lnTo>
                  <a:lnTo>
                    <a:pt x="50200" y="199021"/>
                  </a:lnTo>
                  <a:lnTo>
                    <a:pt x="60849" y="184479"/>
                  </a:lnTo>
                  <a:lnTo>
                    <a:pt x="73421" y="156562"/>
                  </a:lnTo>
                  <a:lnTo>
                    <a:pt x="80914" y="101216"/>
                  </a:lnTo>
                  <a:lnTo>
                    <a:pt x="86198" y="76670"/>
                  </a:lnTo>
                  <a:lnTo>
                    <a:pt x="88075" y="74569"/>
                  </a:lnTo>
                  <a:lnTo>
                    <a:pt x="106182" y="137500"/>
                  </a:lnTo>
                  <a:lnTo>
                    <a:pt x="111926" y="147878"/>
                  </a:lnTo>
                  <a:lnTo>
                    <a:pt x="127667" y="162529"/>
                  </a:lnTo>
                  <a:lnTo>
                    <a:pt x="155000" y="17916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1421347" y="2735806"/>
              <a:ext cx="130181" cy="196429"/>
            </a:xfrm>
            <a:custGeom>
              <a:avLst/>
              <a:gdLst/>
              <a:ahLst/>
              <a:cxnLst/>
              <a:rect l="0" t="0" r="0" b="0"/>
              <a:pathLst>
                <a:path w="130181" h="196429">
                  <a:moveTo>
                    <a:pt x="94756" y="12131"/>
                  </a:moveTo>
                  <a:lnTo>
                    <a:pt x="83578" y="953"/>
                  </a:lnTo>
                  <a:lnTo>
                    <a:pt x="76775" y="0"/>
                  </a:lnTo>
                  <a:lnTo>
                    <a:pt x="59859" y="5180"/>
                  </a:lnTo>
                  <a:lnTo>
                    <a:pt x="30604" y="21250"/>
                  </a:lnTo>
                  <a:lnTo>
                    <a:pt x="16331" y="37241"/>
                  </a:lnTo>
                  <a:lnTo>
                    <a:pt x="10887" y="46419"/>
                  </a:lnTo>
                  <a:lnTo>
                    <a:pt x="9598" y="54877"/>
                  </a:lnTo>
                  <a:lnTo>
                    <a:pt x="11078" y="62855"/>
                  </a:lnTo>
                  <a:lnTo>
                    <a:pt x="14404" y="70514"/>
                  </a:lnTo>
                  <a:lnTo>
                    <a:pt x="21301" y="75620"/>
                  </a:lnTo>
                  <a:lnTo>
                    <a:pt x="41442" y="81292"/>
                  </a:lnTo>
                  <a:lnTo>
                    <a:pt x="103001" y="88353"/>
                  </a:lnTo>
                  <a:lnTo>
                    <a:pt x="114291" y="91022"/>
                  </a:lnTo>
                  <a:lnTo>
                    <a:pt x="121817" y="97480"/>
                  </a:lnTo>
                  <a:lnTo>
                    <a:pt x="130180" y="117135"/>
                  </a:lnTo>
                  <a:lnTo>
                    <a:pt x="129299" y="154508"/>
                  </a:lnTo>
                  <a:lnTo>
                    <a:pt x="121417" y="175235"/>
                  </a:lnTo>
                  <a:lnTo>
                    <a:pt x="116039" y="184039"/>
                  </a:lnTo>
                  <a:lnTo>
                    <a:pt x="106605" y="189907"/>
                  </a:lnTo>
                  <a:lnTo>
                    <a:pt x="80525" y="196428"/>
                  </a:lnTo>
                  <a:lnTo>
                    <a:pt x="19861" y="192624"/>
                  </a:lnTo>
                  <a:lnTo>
                    <a:pt x="0" y="19111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1802302" y="2689467"/>
              <a:ext cx="168723" cy="216399"/>
            </a:xfrm>
            <a:custGeom>
              <a:avLst/>
              <a:gdLst/>
              <a:ahLst/>
              <a:cxnLst/>
              <a:rect l="0" t="0" r="0" b="0"/>
              <a:pathLst>
                <a:path w="168723" h="216399">
                  <a:moveTo>
                    <a:pt x="8599" y="111113"/>
                  </a:moveTo>
                  <a:lnTo>
                    <a:pt x="67216" y="111113"/>
                  </a:lnTo>
                  <a:lnTo>
                    <a:pt x="120220" y="101538"/>
                  </a:lnTo>
                  <a:lnTo>
                    <a:pt x="143606" y="90870"/>
                  </a:lnTo>
                  <a:lnTo>
                    <a:pt x="159459" y="75210"/>
                  </a:lnTo>
                  <a:lnTo>
                    <a:pt x="165324" y="66121"/>
                  </a:lnTo>
                  <a:lnTo>
                    <a:pt x="168722" y="46663"/>
                  </a:lnTo>
                  <a:lnTo>
                    <a:pt x="167990" y="36561"/>
                  </a:lnTo>
                  <a:lnTo>
                    <a:pt x="160938" y="19097"/>
                  </a:lnTo>
                  <a:lnTo>
                    <a:pt x="155782" y="11164"/>
                  </a:lnTo>
                  <a:lnTo>
                    <a:pt x="146495" y="5876"/>
                  </a:lnTo>
                  <a:lnTo>
                    <a:pt x="120579" y="0"/>
                  </a:lnTo>
                  <a:lnTo>
                    <a:pt x="84282" y="2281"/>
                  </a:lnTo>
                  <a:lnTo>
                    <a:pt x="51301" y="15956"/>
                  </a:lnTo>
                  <a:lnTo>
                    <a:pt x="24891" y="34825"/>
                  </a:lnTo>
                  <a:lnTo>
                    <a:pt x="7837" y="60823"/>
                  </a:lnTo>
                  <a:lnTo>
                    <a:pt x="0" y="116690"/>
                  </a:lnTo>
                  <a:lnTo>
                    <a:pt x="982" y="158649"/>
                  </a:lnTo>
                  <a:lnTo>
                    <a:pt x="9503" y="182543"/>
                  </a:lnTo>
                  <a:lnTo>
                    <a:pt x="24208" y="198622"/>
                  </a:lnTo>
                  <a:lnTo>
                    <a:pt x="33043" y="204547"/>
                  </a:lnTo>
                  <a:lnTo>
                    <a:pt x="67835" y="212886"/>
                  </a:lnTo>
                  <a:lnTo>
                    <a:pt x="124413" y="2163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2016723" y="2735394"/>
              <a:ext cx="194262" cy="171800"/>
            </a:xfrm>
            <a:custGeom>
              <a:avLst/>
              <a:gdLst/>
              <a:ahLst/>
              <a:cxnLst/>
              <a:rect l="0" t="0" r="0" b="0"/>
              <a:pathLst>
                <a:path w="194262" h="171800">
                  <a:moveTo>
                    <a:pt x="88976" y="96771"/>
                  </a:moveTo>
                  <a:lnTo>
                    <a:pt x="103630" y="52809"/>
                  </a:lnTo>
                  <a:lnTo>
                    <a:pt x="104068" y="32779"/>
                  </a:lnTo>
                  <a:lnTo>
                    <a:pt x="102547" y="22524"/>
                  </a:lnTo>
                  <a:lnTo>
                    <a:pt x="98023" y="14518"/>
                  </a:lnTo>
                  <a:lnTo>
                    <a:pt x="83638" y="2503"/>
                  </a:lnTo>
                  <a:lnTo>
                    <a:pt x="74889" y="0"/>
                  </a:lnTo>
                  <a:lnTo>
                    <a:pt x="55809" y="340"/>
                  </a:lnTo>
                  <a:lnTo>
                    <a:pt x="38750" y="7510"/>
                  </a:lnTo>
                  <a:lnTo>
                    <a:pt x="30926" y="12697"/>
                  </a:lnTo>
                  <a:lnTo>
                    <a:pt x="19112" y="30939"/>
                  </a:lnTo>
                  <a:lnTo>
                    <a:pt x="11132" y="54645"/>
                  </a:lnTo>
                  <a:lnTo>
                    <a:pt x="2890" y="107991"/>
                  </a:lnTo>
                  <a:lnTo>
                    <a:pt x="0" y="121798"/>
                  </a:lnTo>
                  <a:lnTo>
                    <a:pt x="3028" y="143379"/>
                  </a:lnTo>
                  <a:lnTo>
                    <a:pt x="7111" y="152410"/>
                  </a:lnTo>
                  <a:lnTo>
                    <a:pt x="21006" y="165563"/>
                  </a:lnTo>
                  <a:lnTo>
                    <a:pt x="29625" y="170709"/>
                  </a:lnTo>
                  <a:lnTo>
                    <a:pt x="37710" y="171799"/>
                  </a:lnTo>
                  <a:lnTo>
                    <a:pt x="52933" y="166772"/>
                  </a:lnTo>
                  <a:lnTo>
                    <a:pt x="64378" y="153619"/>
                  </a:lnTo>
                  <a:lnTo>
                    <a:pt x="91066" y="105297"/>
                  </a:lnTo>
                  <a:lnTo>
                    <a:pt x="95754" y="80283"/>
                  </a:lnTo>
                  <a:lnTo>
                    <a:pt x="98174" y="76421"/>
                  </a:lnTo>
                  <a:lnTo>
                    <a:pt x="100957" y="78525"/>
                  </a:lnTo>
                  <a:lnTo>
                    <a:pt x="119583" y="124481"/>
                  </a:lnTo>
                  <a:lnTo>
                    <a:pt x="135334" y="137553"/>
                  </a:lnTo>
                  <a:lnTo>
                    <a:pt x="144448" y="140337"/>
                  </a:lnTo>
                  <a:lnTo>
                    <a:pt x="194261" y="1388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2203347" y="2687693"/>
              <a:ext cx="155037" cy="178451"/>
            </a:xfrm>
            <a:custGeom>
              <a:avLst/>
              <a:gdLst/>
              <a:ahLst/>
              <a:cxnLst/>
              <a:rect l="0" t="0" r="0" b="0"/>
              <a:pathLst>
                <a:path w="155037" h="178451">
                  <a:moveTo>
                    <a:pt x="123451" y="18130"/>
                  </a:moveTo>
                  <a:lnTo>
                    <a:pt x="112272" y="6952"/>
                  </a:lnTo>
                  <a:lnTo>
                    <a:pt x="94306" y="1464"/>
                  </a:lnTo>
                  <a:lnTo>
                    <a:pt x="82964" y="0"/>
                  </a:lnTo>
                  <a:lnTo>
                    <a:pt x="61003" y="4613"/>
                  </a:lnTo>
                  <a:lnTo>
                    <a:pt x="32028" y="20364"/>
                  </a:lnTo>
                  <a:lnTo>
                    <a:pt x="17308" y="34331"/>
                  </a:lnTo>
                  <a:lnTo>
                    <a:pt x="6866" y="52237"/>
                  </a:lnTo>
                  <a:lnTo>
                    <a:pt x="0" y="87638"/>
                  </a:lnTo>
                  <a:lnTo>
                    <a:pt x="6085" y="133116"/>
                  </a:lnTo>
                  <a:lnTo>
                    <a:pt x="12017" y="154633"/>
                  </a:lnTo>
                  <a:lnTo>
                    <a:pt x="17576" y="162944"/>
                  </a:lnTo>
                  <a:lnTo>
                    <a:pt x="33111" y="175299"/>
                  </a:lnTo>
                  <a:lnTo>
                    <a:pt x="51714" y="178450"/>
                  </a:lnTo>
                  <a:lnTo>
                    <a:pt x="97842" y="170941"/>
                  </a:lnTo>
                  <a:lnTo>
                    <a:pt x="155036" y="14447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2411026" y="2568953"/>
              <a:ext cx="178985" cy="305327"/>
            </a:xfrm>
            <a:custGeom>
              <a:avLst/>
              <a:gdLst/>
              <a:ahLst/>
              <a:cxnLst/>
              <a:rect l="0" t="0" r="0" b="0"/>
              <a:pathLst>
                <a:path w="178985" h="305327">
                  <a:moveTo>
                    <a:pt x="0" y="0"/>
                  </a:moveTo>
                  <a:lnTo>
                    <a:pt x="3119" y="57264"/>
                  </a:lnTo>
                  <a:lnTo>
                    <a:pt x="9065" y="118156"/>
                  </a:lnTo>
                  <a:lnTo>
                    <a:pt x="18644" y="169179"/>
                  </a:lnTo>
                  <a:lnTo>
                    <a:pt x="28682" y="230037"/>
                  </a:lnTo>
                  <a:lnTo>
                    <a:pt x="31203" y="291079"/>
                  </a:lnTo>
                  <a:lnTo>
                    <a:pt x="39957" y="233977"/>
                  </a:lnTo>
                  <a:lnTo>
                    <a:pt x="46224" y="211615"/>
                  </a:lnTo>
                  <a:lnTo>
                    <a:pt x="59148" y="193097"/>
                  </a:lnTo>
                  <a:lnTo>
                    <a:pt x="67508" y="184883"/>
                  </a:lnTo>
                  <a:lnTo>
                    <a:pt x="76591" y="180577"/>
                  </a:lnTo>
                  <a:lnTo>
                    <a:pt x="96041" y="178912"/>
                  </a:lnTo>
                  <a:lnTo>
                    <a:pt x="104971" y="182446"/>
                  </a:lnTo>
                  <a:lnTo>
                    <a:pt x="128718" y="204187"/>
                  </a:lnTo>
                  <a:lnTo>
                    <a:pt x="154584" y="242974"/>
                  </a:lnTo>
                  <a:lnTo>
                    <a:pt x="178984" y="3053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3000621" y="2505782"/>
              <a:ext cx="31587" cy="347441"/>
            </a:xfrm>
            <a:custGeom>
              <a:avLst/>
              <a:gdLst/>
              <a:ahLst/>
              <a:cxnLst/>
              <a:rect l="0" t="0" r="0" b="0"/>
              <a:pathLst>
                <a:path w="31587" h="347441">
                  <a:moveTo>
                    <a:pt x="0" y="0"/>
                  </a:moveTo>
                  <a:lnTo>
                    <a:pt x="1" y="48931"/>
                  </a:lnTo>
                  <a:lnTo>
                    <a:pt x="1" y="99896"/>
                  </a:lnTo>
                  <a:lnTo>
                    <a:pt x="5590" y="163232"/>
                  </a:lnTo>
                  <a:lnTo>
                    <a:pt x="17959" y="226349"/>
                  </a:lnTo>
                  <a:lnTo>
                    <a:pt x="27028" y="276597"/>
                  </a:lnTo>
                  <a:lnTo>
                    <a:pt x="30686" y="326731"/>
                  </a:lnTo>
                  <a:lnTo>
                    <a:pt x="31586" y="34744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2895336" y="2632124"/>
              <a:ext cx="231628" cy="84229"/>
            </a:xfrm>
            <a:custGeom>
              <a:avLst/>
              <a:gdLst/>
              <a:ahLst/>
              <a:cxnLst/>
              <a:rect l="0" t="0" r="0" b="0"/>
              <a:pathLst>
                <a:path w="231628" h="84229">
                  <a:moveTo>
                    <a:pt x="231627" y="0"/>
                  </a:moveTo>
                  <a:lnTo>
                    <a:pt x="169347" y="17958"/>
                  </a:lnTo>
                  <a:lnTo>
                    <a:pt x="115297" y="31667"/>
                  </a:lnTo>
                  <a:lnTo>
                    <a:pt x="59560" y="51229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3108737" y="2684766"/>
              <a:ext cx="127402" cy="160842"/>
            </a:xfrm>
            <a:custGeom>
              <a:avLst/>
              <a:gdLst/>
              <a:ahLst/>
              <a:cxnLst/>
              <a:rect l="0" t="0" r="0" b="0"/>
              <a:pathLst>
                <a:path w="127402" h="160842">
                  <a:moveTo>
                    <a:pt x="91926" y="10529"/>
                  </a:moveTo>
                  <a:lnTo>
                    <a:pt x="47963" y="25183"/>
                  </a:lnTo>
                  <a:lnTo>
                    <a:pt x="31053" y="38099"/>
                  </a:lnTo>
                  <a:lnTo>
                    <a:pt x="16908" y="55538"/>
                  </a:lnTo>
                  <a:lnTo>
                    <a:pt x="6722" y="74986"/>
                  </a:lnTo>
                  <a:lnTo>
                    <a:pt x="0" y="111256"/>
                  </a:lnTo>
                  <a:lnTo>
                    <a:pt x="4666" y="131726"/>
                  </a:lnTo>
                  <a:lnTo>
                    <a:pt x="9186" y="140460"/>
                  </a:lnTo>
                  <a:lnTo>
                    <a:pt x="23567" y="153284"/>
                  </a:lnTo>
                  <a:lnTo>
                    <a:pt x="32315" y="158341"/>
                  </a:lnTo>
                  <a:lnTo>
                    <a:pt x="54514" y="160841"/>
                  </a:lnTo>
                  <a:lnTo>
                    <a:pt x="77638" y="156883"/>
                  </a:lnTo>
                  <a:lnTo>
                    <a:pt x="95714" y="147325"/>
                  </a:lnTo>
                  <a:lnTo>
                    <a:pt x="108427" y="132158"/>
                  </a:lnTo>
                  <a:lnTo>
                    <a:pt x="126121" y="93826"/>
                  </a:lnTo>
                  <a:lnTo>
                    <a:pt x="127401" y="73286"/>
                  </a:lnTo>
                  <a:lnTo>
                    <a:pt x="118691" y="31504"/>
                  </a:lnTo>
                  <a:lnTo>
                    <a:pt x="102454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3274362" y="2695295"/>
              <a:ext cx="73701" cy="73700"/>
            </a:xfrm>
            <a:custGeom>
              <a:avLst/>
              <a:gdLst/>
              <a:ahLst/>
              <a:cxnLst/>
              <a:rect l="0" t="0" r="0" b="0"/>
              <a:pathLst>
                <a:path w="73701" h="73700">
                  <a:moveTo>
                    <a:pt x="0" y="0"/>
                  </a:moveTo>
                  <a:lnTo>
                    <a:pt x="49498" y="59593"/>
                  </a:lnTo>
                  <a:lnTo>
                    <a:pt x="60214" y="67430"/>
                  </a:lnTo>
                  <a:lnTo>
                    <a:pt x="73700" y="736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3253305" y="2653181"/>
              <a:ext cx="168457" cy="473783"/>
            </a:xfrm>
            <a:custGeom>
              <a:avLst/>
              <a:gdLst/>
              <a:ahLst/>
              <a:cxnLst/>
              <a:rect l="0" t="0" r="0" b="0"/>
              <a:pathLst>
                <a:path w="168457" h="473783">
                  <a:moveTo>
                    <a:pt x="168456" y="0"/>
                  </a:moveTo>
                  <a:lnTo>
                    <a:pt x="149328" y="53875"/>
                  </a:lnTo>
                  <a:lnTo>
                    <a:pt x="124242" y="105447"/>
                  </a:lnTo>
                  <a:lnTo>
                    <a:pt x="100668" y="161902"/>
                  </a:lnTo>
                  <a:lnTo>
                    <a:pt x="72124" y="220235"/>
                  </a:lnTo>
                  <a:lnTo>
                    <a:pt x="52897" y="273627"/>
                  </a:lnTo>
                  <a:lnTo>
                    <a:pt x="45309" y="308412"/>
                  </a:lnTo>
                  <a:lnTo>
                    <a:pt x="36822" y="351474"/>
                  </a:lnTo>
                  <a:lnTo>
                    <a:pt x="18582" y="407249"/>
                  </a:lnTo>
                  <a:lnTo>
                    <a:pt x="3256" y="456572"/>
                  </a:lnTo>
                  <a:lnTo>
                    <a:pt x="0" y="47378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3516518" y="2474197"/>
              <a:ext cx="115898" cy="210570"/>
            </a:xfrm>
            <a:custGeom>
              <a:avLst/>
              <a:gdLst/>
              <a:ahLst/>
              <a:cxnLst/>
              <a:rect l="0" t="0" r="0" b="0"/>
              <a:pathLst>
                <a:path w="115898" h="210570">
                  <a:moveTo>
                    <a:pt x="0" y="0"/>
                  </a:moveTo>
                  <a:lnTo>
                    <a:pt x="37477" y="8333"/>
                  </a:lnTo>
                  <a:lnTo>
                    <a:pt x="83312" y="15683"/>
                  </a:lnTo>
                  <a:lnTo>
                    <a:pt x="109953" y="30643"/>
                  </a:lnTo>
                  <a:lnTo>
                    <a:pt x="114246" y="37976"/>
                  </a:lnTo>
                  <a:lnTo>
                    <a:pt x="115897" y="55482"/>
                  </a:lnTo>
                  <a:lnTo>
                    <a:pt x="109611" y="71842"/>
                  </a:lnTo>
                  <a:lnTo>
                    <a:pt x="97849" y="86912"/>
                  </a:lnTo>
                  <a:lnTo>
                    <a:pt x="51036" y="130948"/>
                  </a:lnTo>
                  <a:lnTo>
                    <a:pt x="41010" y="149446"/>
                  </a:lnTo>
                  <a:lnTo>
                    <a:pt x="38894" y="169366"/>
                  </a:lnTo>
                  <a:lnTo>
                    <a:pt x="41852" y="187577"/>
                  </a:lnTo>
                  <a:lnTo>
                    <a:pt x="52642" y="2105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3590217" y="2821637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393481" y="276635"/>
            <a:ext cx="446109" cy="448118"/>
            <a:chOff x="393481" y="276635"/>
            <a:chExt cx="446109" cy="448118"/>
          </a:xfrm>
        </p:grpSpPr>
        <p:sp>
          <p:nvSpPr>
            <p:cNvPr id="2" name="Freeform 1"/>
            <p:cNvSpPr/>
            <p:nvPr/>
          </p:nvSpPr>
          <p:spPr>
            <a:xfrm>
              <a:off x="547481" y="410611"/>
              <a:ext cx="16307" cy="252685"/>
            </a:xfrm>
            <a:custGeom>
              <a:avLst/>
              <a:gdLst/>
              <a:ahLst/>
              <a:cxnLst/>
              <a:rect l="0" t="0" r="0" b="0"/>
              <a:pathLst>
                <a:path w="16307" h="252685">
                  <a:moveTo>
                    <a:pt x="0" y="0"/>
                  </a:moveTo>
                  <a:lnTo>
                    <a:pt x="3120" y="42692"/>
                  </a:lnTo>
                  <a:lnTo>
                    <a:pt x="10723" y="102068"/>
                  </a:lnTo>
                  <a:lnTo>
                    <a:pt x="16306" y="135917"/>
                  </a:lnTo>
                  <a:lnTo>
                    <a:pt x="11521" y="194977"/>
                  </a:lnTo>
                  <a:lnTo>
                    <a:pt x="10529" y="2526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726466" y="336911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393481" y="276635"/>
              <a:ext cx="446109" cy="448118"/>
            </a:xfrm>
            <a:custGeom>
              <a:avLst/>
              <a:gdLst/>
              <a:ahLst/>
              <a:cxnLst/>
              <a:rect l="0" t="0" r="0" b="0"/>
              <a:pathLst>
                <a:path w="446109" h="448118">
                  <a:moveTo>
                    <a:pt x="322456" y="28691"/>
                  </a:moveTo>
                  <a:lnTo>
                    <a:pt x="278494" y="14037"/>
                  </a:lnTo>
                  <a:lnTo>
                    <a:pt x="242620" y="15120"/>
                  </a:lnTo>
                  <a:lnTo>
                    <a:pt x="186164" y="29215"/>
                  </a:lnTo>
                  <a:lnTo>
                    <a:pt x="143586" y="48422"/>
                  </a:lnTo>
                  <a:lnTo>
                    <a:pt x="89376" y="88544"/>
                  </a:lnTo>
                  <a:lnTo>
                    <a:pt x="58813" y="109466"/>
                  </a:lnTo>
                  <a:lnTo>
                    <a:pt x="44235" y="129712"/>
                  </a:lnTo>
                  <a:lnTo>
                    <a:pt x="14200" y="188397"/>
                  </a:lnTo>
                  <a:lnTo>
                    <a:pt x="0" y="251527"/>
                  </a:lnTo>
                  <a:lnTo>
                    <a:pt x="356" y="296708"/>
                  </a:lnTo>
                  <a:lnTo>
                    <a:pt x="15354" y="354321"/>
                  </a:lnTo>
                  <a:lnTo>
                    <a:pt x="33891" y="385267"/>
                  </a:lnTo>
                  <a:lnTo>
                    <a:pt x="81122" y="424619"/>
                  </a:lnTo>
                  <a:lnTo>
                    <a:pt x="112130" y="440541"/>
                  </a:lnTo>
                  <a:lnTo>
                    <a:pt x="163624" y="447996"/>
                  </a:lnTo>
                  <a:lnTo>
                    <a:pt x="211964" y="448117"/>
                  </a:lnTo>
                  <a:lnTo>
                    <a:pt x="262162" y="440094"/>
                  </a:lnTo>
                  <a:lnTo>
                    <a:pt x="318518" y="417015"/>
                  </a:lnTo>
                  <a:lnTo>
                    <a:pt x="373410" y="381819"/>
                  </a:lnTo>
                  <a:lnTo>
                    <a:pt x="405658" y="340470"/>
                  </a:lnTo>
                  <a:lnTo>
                    <a:pt x="428968" y="287589"/>
                  </a:lnTo>
                  <a:lnTo>
                    <a:pt x="443668" y="232083"/>
                  </a:lnTo>
                  <a:lnTo>
                    <a:pt x="446108" y="190081"/>
                  </a:lnTo>
                  <a:lnTo>
                    <a:pt x="438773" y="148000"/>
                  </a:lnTo>
                  <a:lnTo>
                    <a:pt x="415926" y="94979"/>
                  </a:lnTo>
                  <a:lnTo>
                    <a:pt x="383293" y="50364"/>
                  </a:lnTo>
                  <a:lnTo>
                    <a:pt x="347761" y="23934"/>
                  </a:lnTo>
                  <a:lnTo>
                    <a:pt x="302008" y="6874"/>
                  </a:lnTo>
                  <a:lnTo>
                    <a:pt x="245818" y="0"/>
                  </a:lnTo>
                  <a:lnTo>
                    <a:pt x="186802" y="5820"/>
                  </a:lnTo>
                  <a:lnTo>
                    <a:pt x="175057" y="763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1073906" y="263212"/>
            <a:ext cx="5248724" cy="547483"/>
            <a:chOff x="1073906" y="263212"/>
            <a:chExt cx="5248724" cy="547483"/>
          </a:xfrm>
        </p:grpSpPr>
        <p:sp>
          <p:nvSpPr>
            <p:cNvPr id="6" name="Freeform 5"/>
            <p:cNvSpPr/>
            <p:nvPr/>
          </p:nvSpPr>
          <p:spPr>
            <a:xfrm>
              <a:off x="1073906" y="263212"/>
              <a:ext cx="52644" cy="389555"/>
            </a:xfrm>
            <a:custGeom>
              <a:avLst/>
              <a:gdLst/>
              <a:ahLst/>
              <a:cxnLst/>
              <a:rect l="0" t="0" r="0" b="0"/>
              <a:pathLst>
                <a:path w="52644" h="389555">
                  <a:moveTo>
                    <a:pt x="0" y="0"/>
                  </a:moveTo>
                  <a:lnTo>
                    <a:pt x="5589" y="58617"/>
                  </a:lnTo>
                  <a:lnTo>
                    <a:pt x="17959" y="120026"/>
                  </a:lnTo>
                  <a:lnTo>
                    <a:pt x="28547" y="181550"/>
                  </a:lnTo>
                  <a:lnTo>
                    <a:pt x="36575" y="244092"/>
                  </a:lnTo>
                  <a:lnTo>
                    <a:pt x="41020" y="301506"/>
                  </a:lnTo>
                  <a:lnTo>
                    <a:pt x="45018" y="354788"/>
                  </a:lnTo>
                  <a:lnTo>
                    <a:pt x="52643" y="3895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284476" y="294797"/>
              <a:ext cx="21058" cy="347442"/>
            </a:xfrm>
            <a:custGeom>
              <a:avLst/>
              <a:gdLst/>
              <a:ahLst/>
              <a:cxnLst/>
              <a:rect l="0" t="0" r="0" b="0"/>
              <a:pathLst>
                <a:path w="21058" h="347442">
                  <a:moveTo>
                    <a:pt x="0" y="0"/>
                  </a:moveTo>
                  <a:lnTo>
                    <a:pt x="0" y="48931"/>
                  </a:lnTo>
                  <a:lnTo>
                    <a:pt x="5589" y="102473"/>
                  </a:lnTo>
                  <a:lnTo>
                    <a:pt x="10723" y="161315"/>
                  </a:lnTo>
                  <a:lnTo>
                    <a:pt x="18669" y="215399"/>
                  </a:lnTo>
                  <a:lnTo>
                    <a:pt x="20350" y="264644"/>
                  </a:lnTo>
                  <a:lnTo>
                    <a:pt x="20848" y="310040"/>
                  </a:lnTo>
                  <a:lnTo>
                    <a:pt x="21057" y="3474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147606" y="505367"/>
              <a:ext cx="157928" cy="42115"/>
            </a:xfrm>
            <a:custGeom>
              <a:avLst/>
              <a:gdLst/>
              <a:ahLst/>
              <a:cxnLst/>
              <a:rect l="0" t="0" r="0" b="0"/>
              <a:pathLst>
                <a:path w="157928" h="42115">
                  <a:moveTo>
                    <a:pt x="157927" y="0"/>
                  </a:moveTo>
                  <a:lnTo>
                    <a:pt x="99310" y="5590"/>
                  </a:lnTo>
                  <a:lnTo>
                    <a:pt x="46306" y="17959"/>
                  </a:lnTo>
                  <a:lnTo>
                    <a:pt x="15280" y="28198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386689" y="526424"/>
              <a:ext cx="136618" cy="150390"/>
            </a:xfrm>
            <a:custGeom>
              <a:avLst/>
              <a:gdLst/>
              <a:ahLst/>
              <a:cxnLst/>
              <a:rect l="0" t="0" r="0" b="0"/>
              <a:pathLst>
                <a:path w="136618" h="150390">
                  <a:moveTo>
                    <a:pt x="118886" y="31586"/>
                  </a:moveTo>
                  <a:lnTo>
                    <a:pt x="107707" y="20407"/>
                  </a:lnTo>
                  <a:lnTo>
                    <a:pt x="89741" y="14919"/>
                  </a:lnTo>
                  <a:lnTo>
                    <a:pt x="78399" y="13456"/>
                  </a:lnTo>
                  <a:lnTo>
                    <a:pt x="56438" y="18069"/>
                  </a:lnTo>
                  <a:lnTo>
                    <a:pt x="27463" y="33820"/>
                  </a:lnTo>
                  <a:lnTo>
                    <a:pt x="12743" y="47787"/>
                  </a:lnTo>
                  <a:lnTo>
                    <a:pt x="2301" y="65692"/>
                  </a:lnTo>
                  <a:lnTo>
                    <a:pt x="0" y="85349"/>
                  </a:lnTo>
                  <a:lnTo>
                    <a:pt x="4046" y="104614"/>
                  </a:lnTo>
                  <a:lnTo>
                    <a:pt x="13644" y="120975"/>
                  </a:lnTo>
                  <a:lnTo>
                    <a:pt x="31947" y="132925"/>
                  </a:lnTo>
                  <a:lnTo>
                    <a:pt x="76236" y="150130"/>
                  </a:lnTo>
                  <a:lnTo>
                    <a:pt x="86943" y="150389"/>
                  </a:lnTo>
                  <a:lnTo>
                    <a:pt x="108199" y="144439"/>
                  </a:lnTo>
                  <a:lnTo>
                    <a:pt x="123105" y="130876"/>
                  </a:lnTo>
                  <a:lnTo>
                    <a:pt x="128717" y="122346"/>
                  </a:lnTo>
                  <a:lnTo>
                    <a:pt x="136617" y="87983"/>
                  </a:lnTo>
                  <a:lnTo>
                    <a:pt x="133368" y="53755"/>
                  </a:lnTo>
                  <a:lnTo>
                    <a:pt x="108357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558217" y="505367"/>
              <a:ext cx="228778" cy="159189"/>
            </a:xfrm>
            <a:custGeom>
              <a:avLst/>
              <a:gdLst/>
              <a:ahLst/>
              <a:cxnLst/>
              <a:rect l="0" t="0" r="0" b="0"/>
              <a:pathLst>
                <a:path w="228778" h="159189">
                  <a:moveTo>
                    <a:pt x="0" y="31586"/>
                  </a:moveTo>
                  <a:lnTo>
                    <a:pt x="5589" y="93678"/>
                  </a:lnTo>
                  <a:lnTo>
                    <a:pt x="14654" y="126023"/>
                  </a:lnTo>
                  <a:lnTo>
                    <a:pt x="27570" y="144138"/>
                  </a:lnTo>
                  <a:lnTo>
                    <a:pt x="35928" y="152244"/>
                  </a:lnTo>
                  <a:lnTo>
                    <a:pt x="45009" y="155308"/>
                  </a:lnTo>
                  <a:lnTo>
                    <a:pt x="64458" y="152474"/>
                  </a:lnTo>
                  <a:lnTo>
                    <a:pt x="72218" y="147273"/>
                  </a:lnTo>
                  <a:lnTo>
                    <a:pt x="83959" y="132135"/>
                  </a:lnTo>
                  <a:lnTo>
                    <a:pt x="93794" y="93605"/>
                  </a:lnTo>
                  <a:lnTo>
                    <a:pt x="96454" y="93989"/>
                  </a:lnTo>
                  <a:lnTo>
                    <a:pt x="124296" y="130319"/>
                  </a:lnTo>
                  <a:lnTo>
                    <a:pt x="128487" y="139522"/>
                  </a:lnTo>
                  <a:lnTo>
                    <a:pt x="142503" y="152867"/>
                  </a:lnTo>
                  <a:lnTo>
                    <a:pt x="151154" y="158063"/>
                  </a:lnTo>
                  <a:lnTo>
                    <a:pt x="160431" y="159188"/>
                  </a:lnTo>
                  <a:lnTo>
                    <a:pt x="180097" y="154199"/>
                  </a:lnTo>
                  <a:lnTo>
                    <a:pt x="197417" y="141063"/>
                  </a:lnTo>
                  <a:lnTo>
                    <a:pt x="211743" y="123526"/>
                  </a:lnTo>
                  <a:lnTo>
                    <a:pt x="222010" y="104034"/>
                  </a:lnTo>
                  <a:lnTo>
                    <a:pt x="228777" y="67740"/>
                  </a:lnTo>
                  <a:lnTo>
                    <a:pt x="222919" y="17370"/>
                  </a:lnTo>
                  <a:lnTo>
                    <a:pt x="22109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063585" y="531335"/>
              <a:ext cx="210571" cy="131961"/>
            </a:xfrm>
            <a:custGeom>
              <a:avLst/>
              <a:gdLst/>
              <a:ahLst/>
              <a:cxnLst/>
              <a:rect l="0" t="0" r="0" b="0"/>
              <a:pathLst>
                <a:path w="210571" h="131961">
                  <a:moveTo>
                    <a:pt x="0" y="26675"/>
                  </a:moveTo>
                  <a:lnTo>
                    <a:pt x="0" y="85292"/>
                  </a:lnTo>
                  <a:lnTo>
                    <a:pt x="6066" y="131277"/>
                  </a:lnTo>
                  <a:lnTo>
                    <a:pt x="5214" y="131505"/>
                  </a:lnTo>
                  <a:lnTo>
                    <a:pt x="3476" y="128147"/>
                  </a:lnTo>
                  <a:lnTo>
                    <a:pt x="458" y="76504"/>
                  </a:lnTo>
                  <a:lnTo>
                    <a:pt x="5680" y="28199"/>
                  </a:lnTo>
                  <a:lnTo>
                    <a:pt x="10806" y="19502"/>
                  </a:lnTo>
                  <a:lnTo>
                    <a:pt x="25859" y="6719"/>
                  </a:lnTo>
                  <a:lnTo>
                    <a:pt x="33617" y="5182"/>
                  </a:lnTo>
                  <a:lnTo>
                    <a:pt x="41129" y="6497"/>
                  </a:lnTo>
                  <a:lnTo>
                    <a:pt x="55714" y="14198"/>
                  </a:lnTo>
                  <a:lnTo>
                    <a:pt x="69996" y="25419"/>
                  </a:lnTo>
                  <a:lnTo>
                    <a:pt x="85600" y="50479"/>
                  </a:lnTo>
                  <a:lnTo>
                    <a:pt x="99014" y="90605"/>
                  </a:lnTo>
                  <a:lnTo>
                    <a:pt x="98764" y="90352"/>
                  </a:lnTo>
                  <a:lnTo>
                    <a:pt x="97429" y="86674"/>
                  </a:lnTo>
                  <a:lnTo>
                    <a:pt x="101137" y="64729"/>
                  </a:lnTo>
                  <a:lnTo>
                    <a:pt x="119311" y="15612"/>
                  </a:lnTo>
                  <a:lnTo>
                    <a:pt x="125164" y="5262"/>
                  </a:lnTo>
                  <a:lnTo>
                    <a:pt x="132576" y="701"/>
                  </a:lnTo>
                  <a:lnTo>
                    <a:pt x="141026" y="0"/>
                  </a:lnTo>
                  <a:lnTo>
                    <a:pt x="150170" y="1873"/>
                  </a:lnTo>
                  <a:lnTo>
                    <a:pt x="166568" y="16432"/>
                  </a:lnTo>
                  <a:lnTo>
                    <a:pt x="190570" y="58317"/>
                  </a:lnTo>
                  <a:lnTo>
                    <a:pt x="207128" y="113004"/>
                  </a:lnTo>
                  <a:lnTo>
                    <a:pt x="210570" y="13196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348288" y="494839"/>
              <a:ext cx="119550" cy="202415"/>
            </a:xfrm>
            <a:custGeom>
              <a:avLst/>
              <a:gdLst/>
              <a:ahLst/>
              <a:cxnLst/>
              <a:rect l="0" t="0" r="0" b="0"/>
              <a:pathLst>
                <a:path w="119550" h="202415">
                  <a:moveTo>
                    <a:pt x="10095" y="21057"/>
                  </a:moveTo>
                  <a:lnTo>
                    <a:pt x="1762" y="58535"/>
                  </a:lnTo>
                  <a:lnTo>
                    <a:pt x="0" y="109958"/>
                  </a:lnTo>
                  <a:lnTo>
                    <a:pt x="11076" y="167685"/>
                  </a:lnTo>
                  <a:lnTo>
                    <a:pt x="14259" y="178470"/>
                  </a:lnTo>
                  <a:lnTo>
                    <a:pt x="19890" y="186831"/>
                  </a:lnTo>
                  <a:lnTo>
                    <a:pt x="35505" y="199239"/>
                  </a:lnTo>
                  <a:lnTo>
                    <a:pt x="54144" y="202414"/>
                  </a:lnTo>
                  <a:lnTo>
                    <a:pt x="64027" y="201623"/>
                  </a:lnTo>
                  <a:lnTo>
                    <a:pt x="81248" y="191386"/>
                  </a:lnTo>
                  <a:lnTo>
                    <a:pt x="95531" y="175137"/>
                  </a:lnTo>
                  <a:lnTo>
                    <a:pt x="114232" y="132991"/>
                  </a:lnTo>
                  <a:lnTo>
                    <a:pt x="119549" y="108240"/>
                  </a:lnTo>
                  <a:lnTo>
                    <a:pt x="116160" y="47442"/>
                  </a:lnTo>
                  <a:lnTo>
                    <a:pt x="104851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566166" y="499229"/>
              <a:ext cx="108073" cy="157807"/>
            </a:xfrm>
            <a:custGeom>
              <a:avLst/>
              <a:gdLst/>
              <a:ahLst/>
              <a:cxnLst/>
              <a:rect l="0" t="0" r="0" b="0"/>
              <a:pathLst>
                <a:path w="108073" h="157807">
                  <a:moveTo>
                    <a:pt x="87015" y="27195"/>
                  </a:moveTo>
                  <a:lnTo>
                    <a:pt x="75837" y="10428"/>
                  </a:lnTo>
                  <a:lnTo>
                    <a:pt x="67864" y="5489"/>
                  </a:lnTo>
                  <a:lnTo>
                    <a:pt x="46528" y="0"/>
                  </a:lnTo>
                  <a:lnTo>
                    <a:pt x="36627" y="2046"/>
                  </a:lnTo>
                  <a:lnTo>
                    <a:pt x="19387" y="13678"/>
                  </a:lnTo>
                  <a:lnTo>
                    <a:pt x="7045" y="33666"/>
                  </a:lnTo>
                  <a:lnTo>
                    <a:pt x="0" y="56977"/>
                  </a:lnTo>
                  <a:lnTo>
                    <a:pt x="2611" y="89832"/>
                  </a:lnTo>
                  <a:lnTo>
                    <a:pt x="11964" y="121794"/>
                  </a:lnTo>
                  <a:lnTo>
                    <a:pt x="22853" y="142938"/>
                  </a:lnTo>
                  <a:lnTo>
                    <a:pt x="31372" y="149981"/>
                  </a:lnTo>
                  <a:lnTo>
                    <a:pt x="53316" y="157806"/>
                  </a:lnTo>
                  <a:lnTo>
                    <a:pt x="75547" y="155045"/>
                  </a:lnTo>
                  <a:lnTo>
                    <a:pt x="93616" y="147188"/>
                  </a:lnTo>
                  <a:lnTo>
                    <a:pt x="108072" y="13248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705823" y="273740"/>
              <a:ext cx="178986" cy="357970"/>
            </a:xfrm>
            <a:custGeom>
              <a:avLst/>
              <a:gdLst/>
              <a:ahLst/>
              <a:cxnLst/>
              <a:rect l="0" t="0" r="0" b="0"/>
              <a:pathLst>
                <a:path w="178986" h="357970">
                  <a:moveTo>
                    <a:pt x="0" y="0"/>
                  </a:moveTo>
                  <a:lnTo>
                    <a:pt x="5590" y="58617"/>
                  </a:lnTo>
                  <a:lnTo>
                    <a:pt x="10723" y="121197"/>
                  </a:lnTo>
                  <a:lnTo>
                    <a:pt x="18645" y="171351"/>
                  </a:lnTo>
                  <a:lnTo>
                    <a:pt x="28683" y="230813"/>
                  </a:lnTo>
                  <a:lnTo>
                    <a:pt x="36602" y="287618"/>
                  </a:lnTo>
                  <a:lnTo>
                    <a:pt x="40481" y="329846"/>
                  </a:lnTo>
                  <a:lnTo>
                    <a:pt x="39856" y="335711"/>
                  </a:lnTo>
                  <a:lnTo>
                    <a:pt x="38269" y="336111"/>
                  </a:lnTo>
                  <a:lnTo>
                    <a:pt x="36041" y="332869"/>
                  </a:lnTo>
                  <a:lnTo>
                    <a:pt x="32906" y="305949"/>
                  </a:lnTo>
                  <a:lnTo>
                    <a:pt x="37566" y="268336"/>
                  </a:lnTo>
                  <a:lnTo>
                    <a:pt x="51945" y="233145"/>
                  </a:lnTo>
                  <a:lnTo>
                    <a:pt x="60367" y="225620"/>
                  </a:lnTo>
                  <a:lnTo>
                    <a:pt x="82202" y="217259"/>
                  </a:lnTo>
                  <a:lnTo>
                    <a:pt x="104385" y="219782"/>
                  </a:lnTo>
                  <a:lnTo>
                    <a:pt x="124772" y="228703"/>
                  </a:lnTo>
                  <a:lnTo>
                    <a:pt x="141632" y="240466"/>
                  </a:lnTo>
                  <a:lnTo>
                    <a:pt x="153805" y="256613"/>
                  </a:lnTo>
                  <a:lnTo>
                    <a:pt x="161945" y="276657"/>
                  </a:lnTo>
                  <a:lnTo>
                    <a:pt x="173188" y="335679"/>
                  </a:lnTo>
                  <a:lnTo>
                    <a:pt x="178985" y="3579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098106" y="270963"/>
              <a:ext cx="144672" cy="370853"/>
            </a:xfrm>
            <a:custGeom>
              <a:avLst/>
              <a:gdLst/>
              <a:ahLst/>
              <a:cxnLst/>
              <a:rect l="0" t="0" r="0" b="0"/>
              <a:pathLst>
                <a:path w="144672" h="370853">
                  <a:moveTo>
                    <a:pt x="113085" y="287047"/>
                  </a:moveTo>
                  <a:lnTo>
                    <a:pt x="109966" y="244355"/>
                  </a:lnTo>
                  <a:lnTo>
                    <a:pt x="103510" y="224789"/>
                  </a:lnTo>
                  <a:lnTo>
                    <a:pt x="92842" y="208294"/>
                  </a:lnTo>
                  <a:lnTo>
                    <a:pt x="85552" y="204129"/>
                  </a:lnTo>
                  <a:lnTo>
                    <a:pt x="68093" y="202621"/>
                  </a:lnTo>
                  <a:lnTo>
                    <a:pt x="59694" y="206197"/>
                  </a:lnTo>
                  <a:lnTo>
                    <a:pt x="44122" y="219528"/>
                  </a:lnTo>
                  <a:lnTo>
                    <a:pt x="16232" y="265088"/>
                  </a:lnTo>
                  <a:lnTo>
                    <a:pt x="3409" y="305367"/>
                  </a:lnTo>
                  <a:lnTo>
                    <a:pt x="0" y="333014"/>
                  </a:lnTo>
                  <a:lnTo>
                    <a:pt x="4723" y="354660"/>
                  </a:lnTo>
                  <a:lnTo>
                    <a:pt x="9258" y="363708"/>
                  </a:lnTo>
                  <a:lnTo>
                    <a:pt x="15791" y="368570"/>
                  </a:lnTo>
                  <a:lnTo>
                    <a:pt x="23656" y="370641"/>
                  </a:lnTo>
                  <a:lnTo>
                    <a:pt x="32409" y="370852"/>
                  </a:lnTo>
                  <a:lnTo>
                    <a:pt x="48373" y="364848"/>
                  </a:lnTo>
                  <a:lnTo>
                    <a:pt x="55906" y="359971"/>
                  </a:lnTo>
                  <a:lnTo>
                    <a:pt x="67395" y="345194"/>
                  </a:lnTo>
                  <a:lnTo>
                    <a:pt x="91714" y="283486"/>
                  </a:lnTo>
                  <a:lnTo>
                    <a:pt x="106004" y="224602"/>
                  </a:lnTo>
                  <a:lnTo>
                    <a:pt x="110987" y="173918"/>
                  </a:lnTo>
                  <a:lnTo>
                    <a:pt x="112671" y="111626"/>
                  </a:lnTo>
                  <a:lnTo>
                    <a:pt x="109884" y="50448"/>
                  </a:lnTo>
                  <a:lnTo>
                    <a:pt x="98415" y="3875"/>
                  </a:lnTo>
                  <a:lnTo>
                    <a:pt x="95116" y="0"/>
                  </a:lnTo>
                  <a:lnTo>
                    <a:pt x="91747" y="926"/>
                  </a:lnTo>
                  <a:lnTo>
                    <a:pt x="88332" y="5052"/>
                  </a:lnTo>
                  <a:lnTo>
                    <a:pt x="82849" y="53703"/>
                  </a:lnTo>
                  <a:lnTo>
                    <a:pt x="83069" y="102614"/>
                  </a:lnTo>
                  <a:lnTo>
                    <a:pt x="90024" y="152982"/>
                  </a:lnTo>
                  <a:lnTo>
                    <a:pt x="102854" y="212515"/>
                  </a:lnTo>
                  <a:lnTo>
                    <a:pt x="116654" y="269335"/>
                  </a:lnTo>
                  <a:lnTo>
                    <a:pt x="144671" y="32916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316476" y="515896"/>
              <a:ext cx="10530" cy="115814"/>
            </a:xfrm>
            <a:custGeom>
              <a:avLst/>
              <a:gdLst/>
              <a:ahLst/>
              <a:cxnLst/>
              <a:rect l="0" t="0" r="0" b="0"/>
              <a:pathLst>
                <a:path w="10530" h="115814">
                  <a:moveTo>
                    <a:pt x="0" y="0"/>
                  </a:moveTo>
                  <a:lnTo>
                    <a:pt x="5589" y="62092"/>
                  </a:lnTo>
                  <a:lnTo>
                    <a:pt x="10529" y="1158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316476" y="410611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418504" y="307010"/>
              <a:ext cx="129600" cy="366897"/>
            </a:xfrm>
            <a:custGeom>
              <a:avLst/>
              <a:gdLst/>
              <a:ahLst/>
              <a:cxnLst/>
              <a:rect l="0" t="0" r="0" b="0"/>
              <a:pathLst>
                <a:path w="129600" h="366897">
                  <a:moveTo>
                    <a:pt x="76957" y="272057"/>
                  </a:moveTo>
                  <a:lnTo>
                    <a:pt x="73837" y="229365"/>
                  </a:lnTo>
                  <a:lnTo>
                    <a:pt x="62303" y="187715"/>
                  </a:lnTo>
                  <a:lnTo>
                    <a:pt x="56659" y="181904"/>
                  </a:lnTo>
                  <a:lnTo>
                    <a:pt x="49387" y="179199"/>
                  </a:lnTo>
                  <a:lnTo>
                    <a:pt x="41029" y="178566"/>
                  </a:lnTo>
                  <a:lnTo>
                    <a:pt x="34288" y="181654"/>
                  </a:lnTo>
                  <a:lnTo>
                    <a:pt x="23678" y="194443"/>
                  </a:lnTo>
                  <a:lnTo>
                    <a:pt x="0" y="257170"/>
                  </a:lnTo>
                  <a:lnTo>
                    <a:pt x="472" y="303001"/>
                  </a:lnTo>
                  <a:lnTo>
                    <a:pt x="8021" y="342447"/>
                  </a:lnTo>
                  <a:lnTo>
                    <a:pt x="13452" y="351739"/>
                  </a:lnTo>
                  <a:lnTo>
                    <a:pt x="28845" y="365183"/>
                  </a:lnTo>
                  <a:lnTo>
                    <a:pt x="37864" y="366896"/>
                  </a:lnTo>
                  <a:lnTo>
                    <a:pt x="57243" y="362561"/>
                  </a:lnTo>
                  <a:lnTo>
                    <a:pt x="64984" y="356959"/>
                  </a:lnTo>
                  <a:lnTo>
                    <a:pt x="76705" y="341377"/>
                  </a:lnTo>
                  <a:lnTo>
                    <a:pt x="89880" y="307284"/>
                  </a:lnTo>
                  <a:lnTo>
                    <a:pt x="96407" y="245437"/>
                  </a:lnTo>
                  <a:lnTo>
                    <a:pt x="96368" y="193070"/>
                  </a:lnTo>
                  <a:lnTo>
                    <a:pt x="90637" y="134789"/>
                  </a:lnTo>
                  <a:lnTo>
                    <a:pt x="86080" y="79957"/>
                  </a:lnTo>
                  <a:lnTo>
                    <a:pt x="72121" y="29005"/>
                  </a:lnTo>
                  <a:lnTo>
                    <a:pt x="63889" y="2597"/>
                  </a:lnTo>
                  <a:lnTo>
                    <a:pt x="60056" y="0"/>
                  </a:lnTo>
                  <a:lnTo>
                    <a:pt x="56331" y="4118"/>
                  </a:lnTo>
                  <a:lnTo>
                    <a:pt x="50242" y="24291"/>
                  </a:lnTo>
                  <a:lnTo>
                    <a:pt x="47984" y="66194"/>
                  </a:lnTo>
                  <a:lnTo>
                    <a:pt x="53989" y="119219"/>
                  </a:lnTo>
                  <a:lnTo>
                    <a:pt x="61573" y="168280"/>
                  </a:lnTo>
                  <a:lnTo>
                    <a:pt x="79507" y="231671"/>
                  </a:lnTo>
                  <a:lnTo>
                    <a:pt x="95484" y="279677"/>
                  </a:lnTo>
                  <a:lnTo>
                    <a:pt x="112212" y="302911"/>
                  </a:lnTo>
                  <a:lnTo>
                    <a:pt x="129599" y="3141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773123" y="436334"/>
              <a:ext cx="122634" cy="216433"/>
            </a:xfrm>
            <a:custGeom>
              <a:avLst/>
              <a:gdLst/>
              <a:ahLst/>
              <a:cxnLst/>
              <a:rect l="0" t="0" r="0" b="0"/>
              <a:pathLst>
                <a:path w="122634" h="216433">
                  <a:moveTo>
                    <a:pt x="17136" y="111147"/>
                  </a:moveTo>
                  <a:lnTo>
                    <a:pt x="71010" y="93189"/>
                  </a:lnTo>
                  <a:lnTo>
                    <a:pt x="91383" y="86398"/>
                  </a:lnTo>
                  <a:lnTo>
                    <a:pt x="109016" y="73242"/>
                  </a:lnTo>
                  <a:lnTo>
                    <a:pt x="116994" y="64820"/>
                  </a:lnTo>
                  <a:lnTo>
                    <a:pt x="121142" y="55696"/>
                  </a:lnTo>
                  <a:lnTo>
                    <a:pt x="122633" y="36199"/>
                  </a:lnTo>
                  <a:lnTo>
                    <a:pt x="116276" y="18956"/>
                  </a:lnTo>
                  <a:lnTo>
                    <a:pt x="111305" y="11082"/>
                  </a:lnTo>
                  <a:lnTo>
                    <a:pt x="103312" y="5832"/>
                  </a:lnTo>
                  <a:lnTo>
                    <a:pt x="81952" y="0"/>
                  </a:lnTo>
                  <a:lnTo>
                    <a:pt x="59981" y="3647"/>
                  </a:lnTo>
                  <a:lnTo>
                    <a:pt x="49209" y="7895"/>
                  </a:lnTo>
                  <a:lnTo>
                    <a:pt x="34120" y="21974"/>
                  </a:lnTo>
                  <a:lnTo>
                    <a:pt x="4901" y="70938"/>
                  </a:lnTo>
                  <a:lnTo>
                    <a:pt x="0" y="96006"/>
                  </a:lnTo>
                  <a:lnTo>
                    <a:pt x="2829" y="130838"/>
                  </a:lnTo>
                  <a:lnTo>
                    <a:pt x="15436" y="172879"/>
                  </a:lnTo>
                  <a:lnTo>
                    <a:pt x="26519" y="189666"/>
                  </a:lnTo>
                  <a:lnTo>
                    <a:pt x="42363" y="201807"/>
                  </a:lnTo>
                  <a:lnTo>
                    <a:pt x="61103" y="209932"/>
                  </a:lnTo>
                  <a:lnTo>
                    <a:pt x="101364" y="21643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3912464" y="460798"/>
              <a:ext cx="204179" cy="162831"/>
            </a:xfrm>
            <a:custGeom>
              <a:avLst/>
              <a:gdLst/>
              <a:ahLst/>
              <a:cxnLst/>
              <a:rect l="0" t="0" r="0" b="0"/>
              <a:pathLst>
                <a:path w="204179" h="162831">
                  <a:moveTo>
                    <a:pt x="119950" y="107740"/>
                  </a:moveTo>
                  <a:lnTo>
                    <a:pt x="116831" y="65049"/>
                  </a:lnTo>
                  <a:lnTo>
                    <a:pt x="105378" y="33870"/>
                  </a:lnTo>
                  <a:lnTo>
                    <a:pt x="99706" y="23398"/>
                  </a:lnTo>
                  <a:lnTo>
                    <a:pt x="84047" y="8644"/>
                  </a:lnTo>
                  <a:lnTo>
                    <a:pt x="74958" y="3072"/>
                  </a:lnTo>
                  <a:lnTo>
                    <a:pt x="55500" y="0"/>
                  </a:lnTo>
                  <a:lnTo>
                    <a:pt x="45398" y="818"/>
                  </a:lnTo>
                  <a:lnTo>
                    <a:pt x="37493" y="4873"/>
                  </a:lnTo>
                  <a:lnTo>
                    <a:pt x="25591" y="18738"/>
                  </a:lnTo>
                  <a:lnTo>
                    <a:pt x="970" y="76660"/>
                  </a:lnTo>
                  <a:lnTo>
                    <a:pt x="0" y="97436"/>
                  </a:lnTo>
                  <a:lnTo>
                    <a:pt x="8909" y="139370"/>
                  </a:lnTo>
                  <a:lnTo>
                    <a:pt x="14337" y="147544"/>
                  </a:lnTo>
                  <a:lnTo>
                    <a:pt x="29727" y="159746"/>
                  </a:lnTo>
                  <a:lnTo>
                    <a:pt x="48266" y="162830"/>
                  </a:lnTo>
                  <a:lnTo>
                    <a:pt x="68203" y="159131"/>
                  </a:lnTo>
                  <a:lnTo>
                    <a:pt x="88763" y="149688"/>
                  </a:lnTo>
                  <a:lnTo>
                    <a:pt x="103360" y="134572"/>
                  </a:lnTo>
                  <a:lnTo>
                    <a:pt x="122262" y="96273"/>
                  </a:lnTo>
                  <a:lnTo>
                    <a:pt x="123707" y="75738"/>
                  </a:lnTo>
                  <a:lnTo>
                    <a:pt x="122790" y="61931"/>
                  </a:lnTo>
                  <a:lnTo>
                    <a:pt x="124183" y="63163"/>
                  </a:lnTo>
                  <a:lnTo>
                    <a:pt x="150354" y="119357"/>
                  </a:lnTo>
                  <a:lnTo>
                    <a:pt x="166218" y="133570"/>
                  </a:lnTo>
                  <a:lnTo>
                    <a:pt x="188641" y="145029"/>
                  </a:lnTo>
                  <a:lnTo>
                    <a:pt x="204178" y="1498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4121026" y="457115"/>
              <a:ext cx="143016" cy="156392"/>
            </a:xfrm>
            <a:custGeom>
              <a:avLst/>
              <a:gdLst/>
              <a:ahLst/>
              <a:cxnLst/>
              <a:rect l="0" t="0" r="0" b="0"/>
              <a:pathLst>
                <a:path w="143016" h="156392">
                  <a:moveTo>
                    <a:pt x="100901" y="27195"/>
                  </a:moveTo>
                  <a:lnTo>
                    <a:pt x="89723" y="10428"/>
                  </a:lnTo>
                  <a:lnTo>
                    <a:pt x="81751" y="5488"/>
                  </a:lnTo>
                  <a:lnTo>
                    <a:pt x="60414" y="0"/>
                  </a:lnTo>
                  <a:lnTo>
                    <a:pt x="50513" y="877"/>
                  </a:lnTo>
                  <a:lnTo>
                    <a:pt x="33273" y="8089"/>
                  </a:lnTo>
                  <a:lnTo>
                    <a:pt x="10413" y="30893"/>
                  </a:lnTo>
                  <a:lnTo>
                    <a:pt x="2193" y="53015"/>
                  </a:lnTo>
                  <a:lnTo>
                    <a:pt x="0" y="65466"/>
                  </a:lnTo>
                  <a:lnTo>
                    <a:pt x="3804" y="91778"/>
                  </a:lnTo>
                  <a:lnTo>
                    <a:pt x="14463" y="116730"/>
                  </a:lnTo>
                  <a:lnTo>
                    <a:pt x="30898" y="135619"/>
                  </a:lnTo>
                  <a:lnTo>
                    <a:pt x="59883" y="153817"/>
                  </a:lnTo>
                  <a:lnTo>
                    <a:pt x="80331" y="156391"/>
                  </a:lnTo>
                  <a:lnTo>
                    <a:pt x="101117" y="152466"/>
                  </a:lnTo>
                  <a:lnTo>
                    <a:pt x="143015" y="13248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4270444" y="273740"/>
              <a:ext cx="162055" cy="326385"/>
            </a:xfrm>
            <a:custGeom>
              <a:avLst/>
              <a:gdLst/>
              <a:ahLst/>
              <a:cxnLst/>
              <a:rect l="0" t="0" r="0" b="0"/>
              <a:pathLst>
                <a:path w="162055" h="326385">
                  <a:moveTo>
                    <a:pt x="14654" y="0"/>
                  </a:moveTo>
                  <a:lnTo>
                    <a:pt x="0" y="43963"/>
                  </a:lnTo>
                  <a:lnTo>
                    <a:pt x="2098" y="100235"/>
                  </a:lnTo>
                  <a:lnTo>
                    <a:pt x="6845" y="160743"/>
                  </a:lnTo>
                  <a:lnTo>
                    <a:pt x="13112" y="223085"/>
                  </a:lnTo>
                  <a:lnTo>
                    <a:pt x="25904" y="286264"/>
                  </a:lnTo>
                  <a:lnTo>
                    <a:pt x="29173" y="299638"/>
                  </a:lnTo>
                  <a:lnTo>
                    <a:pt x="31353" y="303874"/>
                  </a:lnTo>
                  <a:lnTo>
                    <a:pt x="32806" y="302018"/>
                  </a:lnTo>
                  <a:lnTo>
                    <a:pt x="35457" y="240017"/>
                  </a:lnTo>
                  <a:lnTo>
                    <a:pt x="35542" y="226692"/>
                  </a:lnTo>
                  <a:lnTo>
                    <a:pt x="39108" y="216639"/>
                  </a:lnTo>
                  <a:lnTo>
                    <a:pt x="52429" y="202349"/>
                  </a:lnTo>
                  <a:lnTo>
                    <a:pt x="60895" y="201580"/>
                  </a:lnTo>
                  <a:lnTo>
                    <a:pt x="79659" y="210084"/>
                  </a:lnTo>
                  <a:lnTo>
                    <a:pt x="111896" y="236904"/>
                  </a:lnTo>
                  <a:lnTo>
                    <a:pt x="152605" y="294092"/>
                  </a:lnTo>
                  <a:lnTo>
                    <a:pt x="162054" y="3263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4758880" y="294797"/>
              <a:ext cx="10530" cy="315856"/>
            </a:xfrm>
            <a:custGeom>
              <a:avLst/>
              <a:gdLst/>
              <a:ahLst/>
              <a:cxnLst/>
              <a:rect l="0" t="0" r="0" b="0"/>
              <a:pathLst>
                <a:path w="10530" h="315856">
                  <a:moveTo>
                    <a:pt x="0" y="0"/>
                  </a:moveTo>
                  <a:lnTo>
                    <a:pt x="0" y="57264"/>
                  </a:lnTo>
                  <a:lnTo>
                    <a:pt x="0" y="106655"/>
                  </a:lnTo>
                  <a:lnTo>
                    <a:pt x="0" y="158334"/>
                  </a:lnTo>
                  <a:lnTo>
                    <a:pt x="0" y="207571"/>
                  </a:lnTo>
                  <a:lnTo>
                    <a:pt x="5590" y="266130"/>
                  </a:lnTo>
                  <a:lnTo>
                    <a:pt x="10529" y="3158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4674653" y="421139"/>
              <a:ext cx="178985" cy="21058"/>
            </a:xfrm>
            <a:custGeom>
              <a:avLst/>
              <a:gdLst/>
              <a:ahLst/>
              <a:cxnLst/>
              <a:rect l="0" t="0" r="0" b="0"/>
              <a:pathLst>
                <a:path w="178985" h="21058">
                  <a:moveTo>
                    <a:pt x="178984" y="0"/>
                  </a:moveTo>
                  <a:lnTo>
                    <a:pt x="124840" y="3120"/>
                  </a:lnTo>
                  <a:lnTo>
                    <a:pt x="63190" y="1678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4842897" y="491820"/>
              <a:ext cx="118329" cy="125957"/>
            </a:xfrm>
            <a:custGeom>
              <a:avLst/>
              <a:gdLst/>
              <a:ahLst/>
              <a:cxnLst/>
              <a:rect l="0" t="0" r="0" b="0"/>
              <a:pathLst>
                <a:path w="118329" h="125957">
                  <a:moveTo>
                    <a:pt x="105497" y="13547"/>
                  </a:moveTo>
                  <a:lnTo>
                    <a:pt x="88729" y="2369"/>
                  </a:lnTo>
                  <a:lnTo>
                    <a:pt x="71138" y="0"/>
                  </a:lnTo>
                  <a:lnTo>
                    <a:pt x="31250" y="8012"/>
                  </a:lnTo>
                  <a:lnTo>
                    <a:pt x="13616" y="20446"/>
                  </a:lnTo>
                  <a:lnTo>
                    <a:pt x="5638" y="28675"/>
                  </a:lnTo>
                  <a:lnTo>
                    <a:pt x="1490" y="38840"/>
                  </a:lnTo>
                  <a:lnTo>
                    <a:pt x="0" y="62613"/>
                  </a:lnTo>
                  <a:lnTo>
                    <a:pt x="5738" y="96716"/>
                  </a:lnTo>
                  <a:lnTo>
                    <a:pt x="10915" y="105258"/>
                  </a:lnTo>
                  <a:lnTo>
                    <a:pt x="26025" y="117868"/>
                  </a:lnTo>
                  <a:lnTo>
                    <a:pt x="47559" y="124253"/>
                  </a:lnTo>
                  <a:lnTo>
                    <a:pt x="59852" y="125956"/>
                  </a:lnTo>
                  <a:lnTo>
                    <a:pt x="82871" y="121608"/>
                  </a:lnTo>
                  <a:lnTo>
                    <a:pt x="93922" y="117174"/>
                  </a:lnTo>
                  <a:lnTo>
                    <a:pt x="109321" y="102887"/>
                  </a:lnTo>
                  <a:lnTo>
                    <a:pt x="115065" y="94164"/>
                  </a:lnTo>
                  <a:lnTo>
                    <a:pt x="118328" y="75113"/>
                  </a:lnTo>
                  <a:lnTo>
                    <a:pt x="116025" y="3460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4990507" y="505367"/>
              <a:ext cx="73701" cy="84229"/>
            </a:xfrm>
            <a:custGeom>
              <a:avLst/>
              <a:gdLst/>
              <a:ahLst/>
              <a:cxnLst/>
              <a:rect l="0" t="0" r="0" b="0"/>
              <a:pathLst>
                <a:path w="73701" h="84229">
                  <a:moveTo>
                    <a:pt x="0" y="0"/>
                  </a:moveTo>
                  <a:lnTo>
                    <a:pt x="49499" y="58564"/>
                  </a:lnTo>
                  <a:lnTo>
                    <a:pt x="73700" y="842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5011565" y="494839"/>
              <a:ext cx="136871" cy="315856"/>
            </a:xfrm>
            <a:custGeom>
              <a:avLst/>
              <a:gdLst/>
              <a:ahLst/>
              <a:cxnLst/>
              <a:rect l="0" t="0" r="0" b="0"/>
              <a:pathLst>
                <a:path w="136871" h="315856">
                  <a:moveTo>
                    <a:pt x="136870" y="0"/>
                  </a:moveTo>
                  <a:lnTo>
                    <a:pt x="109359" y="53875"/>
                  </a:lnTo>
                  <a:lnTo>
                    <a:pt x="85732" y="111036"/>
                  </a:lnTo>
                  <a:lnTo>
                    <a:pt x="59265" y="165389"/>
                  </a:lnTo>
                  <a:lnTo>
                    <a:pt x="34626" y="218066"/>
                  </a:lnTo>
                  <a:lnTo>
                    <a:pt x="8372" y="273342"/>
                  </a:lnTo>
                  <a:lnTo>
                    <a:pt x="0" y="3158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5382397" y="414839"/>
              <a:ext cx="124008" cy="187673"/>
            </a:xfrm>
            <a:custGeom>
              <a:avLst/>
              <a:gdLst/>
              <a:ahLst/>
              <a:cxnLst/>
              <a:rect l="0" t="0" r="0" b="0"/>
              <a:pathLst>
                <a:path w="124008" h="187673">
                  <a:moveTo>
                    <a:pt x="124007" y="48414"/>
                  </a:moveTo>
                  <a:lnTo>
                    <a:pt x="94698" y="10041"/>
                  </a:lnTo>
                  <a:lnTo>
                    <a:pt x="75106" y="2114"/>
                  </a:lnTo>
                  <a:lnTo>
                    <a:pt x="63331" y="0"/>
                  </a:lnTo>
                  <a:lnTo>
                    <a:pt x="44007" y="3890"/>
                  </a:lnTo>
                  <a:lnTo>
                    <a:pt x="35579" y="8203"/>
                  </a:lnTo>
                  <a:lnTo>
                    <a:pt x="23094" y="22354"/>
                  </a:lnTo>
                  <a:lnTo>
                    <a:pt x="5548" y="60034"/>
                  </a:lnTo>
                  <a:lnTo>
                    <a:pt x="0" y="96441"/>
                  </a:lnTo>
                  <a:lnTo>
                    <a:pt x="3946" y="131275"/>
                  </a:lnTo>
                  <a:lnTo>
                    <a:pt x="18114" y="163823"/>
                  </a:lnTo>
                  <a:lnTo>
                    <a:pt x="33659" y="178866"/>
                  </a:lnTo>
                  <a:lnTo>
                    <a:pt x="42718" y="184515"/>
                  </a:lnTo>
                  <a:lnTo>
                    <a:pt x="62142" y="187672"/>
                  </a:lnTo>
                  <a:lnTo>
                    <a:pt x="113478" y="1852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5571247" y="431668"/>
              <a:ext cx="142525" cy="174495"/>
            </a:xfrm>
            <a:custGeom>
              <a:avLst/>
              <a:gdLst/>
              <a:ahLst/>
              <a:cxnLst/>
              <a:rect l="0" t="0" r="0" b="0"/>
              <a:pathLst>
                <a:path w="142525" h="174495">
                  <a:moveTo>
                    <a:pt x="82556" y="0"/>
                  </a:moveTo>
                  <a:lnTo>
                    <a:pt x="58509" y="9575"/>
                  </a:lnTo>
                  <a:lnTo>
                    <a:pt x="17374" y="39403"/>
                  </a:lnTo>
                  <a:lnTo>
                    <a:pt x="11025" y="48496"/>
                  </a:lnTo>
                  <a:lnTo>
                    <a:pt x="3971" y="71076"/>
                  </a:lnTo>
                  <a:lnTo>
                    <a:pt x="0" y="110097"/>
                  </a:lnTo>
                  <a:lnTo>
                    <a:pt x="5310" y="131210"/>
                  </a:lnTo>
                  <a:lnTo>
                    <a:pt x="27783" y="163828"/>
                  </a:lnTo>
                  <a:lnTo>
                    <a:pt x="47294" y="172248"/>
                  </a:lnTo>
                  <a:lnTo>
                    <a:pt x="59048" y="174494"/>
                  </a:lnTo>
                  <a:lnTo>
                    <a:pt x="69224" y="173651"/>
                  </a:lnTo>
                  <a:lnTo>
                    <a:pt x="86769" y="166475"/>
                  </a:lnTo>
                  <a:lnTo>
                    <a:pt x="115390" y="143693"/>
                  </a:lnTo>
                  <a:lnTo>
                    <a:pt x="134918" y="114715"/>
                  </a:lnTo>
                  <a:lnTo>
                    <a:pt x="142524" y="78313"/>
                  </a:lnTo>
                  <a:lnTo>
                    <a:pt x="138064" y="54693"/>
                  </a:lnTo>
                  <a:lnTo>
                    <a:pt x="114142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5685389" y="44219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5811533" y="425602"/>
              <a:ext cx="138702" cy="167190"/>
            </a:xfrm>
            <a:custGeom>
              <a:avLst/>
              <a:gdLst/>
              <a:ahLst/>
              <a:cxnLst/>
              <a:rect l="0" t="0" r="0" b="0"/>
              <a:pathLst>
                <a:path w="138702" h="167190">
                  <a:moveTo>
                    <a:pt x="84426" y="6066"/>
                  </a:moveTo>
                  <a:lnTo>
                    <a:pt x="51974" y="0"/>
                  </a:lnTo>
                  <a:lnTo>
                    <a:pt x="31398" y="2590"/>
                  </a:lnTo>
                  <a:lnTo>
                    <a:pt x="13675" y="10760"/>
                  </a:lnTo>
                  <a:lnTo>
                    <a:pt x="5673" y="16214"/>
                  </a:lnTo>
                  <a:lnTo>
                    <a:pt x="1508" y="23360"/>
                  </a:lnTo>
                  <a:lnTo>
                    <a:pt x="0" y="40658"/>
                  </a:lnTo>
                  <a:lnTo>
                    <a:pt x="4745" y="47845"/>
                  </a:lnTo>
                  <a:lnTo>
                    <a:pt x="22496" y="58949"/>
                  </a:lnTo>
                  <a:lnTo>
                    <a:pt x="82394" y="79335"/>
                  </a:lnTo>
                  <a:lnTo>
                    <a:pt x="103410" y="87763"/>
                  </a:lnTo>
                  <a:lnTo>
                    <a:pt x="120549" y="99308"/>
                  </a:lnTo>
                  <a:lnTo>
                    <a:pt x="132846" y="115357"/>
                  </a:lnTo>
                  <a:lnTo>
                    <a:pt x="137763" y="124550"/>
                  </a:lnTo>
                  <a:lnTo>
                    <a:pt x="138701" y="133019"/>
                  </a:lnTo>
                  <a:lnTo>
                    <a:pt x="133505" y="148667"/>
                  </a:lnTo>
                  <a:lnTo>
                    <a:pt x="120277" y="160301"/>
                  </a:lnTo>
                  <a:lnTo>
                    <a:pt x="111836" y="165041"/>
                  </a:lnTo>
                  <a:lnTo>
                    <a:pt x="89979" y="167189"/>
                  </a:lnTo>
                  <a:lnTo>
                    <a:pt x="57605" y="161821"/>
                  </a:lnTo>
                  <a:lnTo>
                    <a:pt x="31783" y="15346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6037291" y="273740"/>
              <a:ext cx="16596" cy="315856"/>
            </a:xfrm>
            <a:custGeom>
              <a:avLst/>
              <a:gdLst/>
              <a:ahLst/>
              <a:cxnLst/>
              <a:rect l="0" t="0" r="0" b="0"/>
              <a:pathLst>
                <a:path w="16596" h="315856">
                  <a:moveTo>
                    <a:pt x="6066" y="0"/>
                  </a:moveTo>
                  <a:lnTo>
                    <a:pt x="0" y="40858"/>
                  </a:lnTo>
                  <a:lnTo>
                    <a:pt x="4521" y="98322"/>
                  </a:lnTo>
                  <a:lnTo>
                    <a:pt x="5761" y="160062"/>
                  </a:lnTo>
                  <a:lnTo>
                    <a:pt x="7176" y="217318"/>
                  </a:lnTo>
                  <a:lnTo>
                    <a:pt x="14387" y="273688"/>
                  </a:lnTo>
                  <a:lnTo>
                    <a:pt x="16595" y="3158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5990715" y="379025"/>
              <a:ext cx="136872" cy="31587"/>
            </a:xfrm>
            <a:custGeom>
              <a:avLst/>
              <a:gdLst/>
              <a:ahLst/>
              <a:cxnLst/>
              <a:rect l="0" t="0" r="0" b="0"/>
              <a:pathLst>
                <a:path w="136872" h="31587">
                  <a:moveTo>
                    <a:pt x="136871" y="0"/>
                  </a:moveTo>
                  <a:lnTo>
                    <a:pt x="82996" y="17959"/>
                  </a:lnTo>
                  <a:lnTo>
                    <a:pt x="38751" y="28547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6211813" y="273740"/>
              <a:ext cx="110817" cy="189514"/>
            </a:xfrm>
            <a:custGeom>
              <a:avLst/>
              <a:gdLst/>
              <a:ahLst/>
              <a:cxnLst/>
              <a:rect l="0" t="0" r="0" b="0"/>
              <a:pathLst>
                <a:path w="110817" h="189514">
                  <a:moveTo>
                    <a:pt x="0" y="0"/>
                  </a:moveTo>
                  <a:lnTo>
                    <a:pt x="53875" y="17959"/>
                  </a:lnTo>
                  <a:lnTo>
                    <a:pt x="105447" y="40739"/>
                  </a:lnTo>
                  <a:lnTo>
                    <a:pt x="110073" y="48216"/>
                  </a:lnTo>
                  <a:lnTo>
                    <a:pt x="110816" y="56711"/>
                  </a:lnTo>
                  <a:lnTo>
                    <a:pt x="108973" y="65883"/>
                  </a:lnTo>
                  <a:lnTo>
                    <a:pt x="103064" y="71998"/>
                  </a:lnTo>
                  <a:lnTo>
                    <a:pt x="58170" y="93796"/>
                  </a:lnTo>
                  <a:lnTo>
                    <a:pt x="46131" y="109538"/>
                  </a:lnTo>
                  <a:lnTo>
                    <a:pt x="41282" y="118649"/>
                  </a:lnTo>
                  <a:lnTo>
                    <a:pt x="39015" y="138131"/>
                  </a:lnTo>
                  <a:lnTo>
                    <a:pt x="44315" y="165710"/>
                  </a:lnTo>
                  <a:lnTo>
                    <a:pt x="52643" y="1895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6285513" y="642238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9" name="Group 38"/>
          <p:cNvGrpSpPr/>
          <p:nvPr/>
        </p:nvGrpSpPr>
        <p:grpSpPr>
          <a:xfrm>
            <a:off x="403630" y="2071930"/>
            <a:ext cx="416863" cy="458093"/>
            <a:chOff x="403630" y="2071930"/>
            <a:chExt cx="416863" cy="458093"/>
          </a:xfrm>
        </p:grpSpPr>
        <p:sp>
          <p:nvSpPr>
            <p:cNvPr id="37" name="Freeform 36"/>
            <p:cNvSpPr/>
            <p:nvPr/>
          </p:nvSpPr>
          <p:spPr>
            <a:xfrm>
              <a:off x="492077" y="2122676"/>
              <a:ext cx="236232" cy="370723"/>
            </a:xfrm>
            <a:custGeom>
              <a:avLst/>
              <a:gdLst/>
              <a:ahLst/>
              <a:cxnLst/>
              <a:rect l="0" t="0" r="0" b="0"/>
              <a:pathLst>
                <a:path w="236232" h="370723">
                  <a:moveTo>
                    <a:pt x="57247" y="0"/>
                  </a:moveTo>
                  <a:lnTo>
                    <a:pt x="32053" y="53875"/>
                  </a:lnTo>
                  <a:lnTo>
                    <a:pt x="8367" y="115922"/>
                  </a:lnTo>
                  <a:lnTo>
                    <a:pt x="0" y="140412"/>
                  </a:lnTo>
                  <a:lnTo>
                    <a:pt x="19011" y="83134"/>
                  </a:lnTo>
                  <a:lnTo>
                    <a:pt x="29280" y="52318"/>
                  </a:lnTo>
                  <a:lnTo>
                    <a:pt x="36263" y="45407"/>
                  </a:lnTo>
                  <a:lnTo>
                    <a:pt x="56499" y="37729"/>
                  </a:lnTo>
                  <a:lnTo>
                    <a:pt x="66107" y="38021"/>
                  </a:lnTo>
                  <a:lnTo>
                    <a:pt x="83022" y="44584"/>
                  </a:lnTo>
                  <a:lnTo>
                    <a:pt x="105698" y="61433"/>
                  </a:lnTo>
                  <a:lnTo>
                    <a:pt x="121646" y="86833"/>
                  </a:lnTo>
                  <a:lnTo>
                    <a:pt x="136345" y="128026"/>
                  </a:lnTo>
                  <a:lnTo>
                    <a:pt x="143581" y="180010"/>
                  </a:lnTo>
                  <a:lnTo>
                    <a:pt x="150340" y="235339"/>
                  </a:lnTo>
                  <a:lnTo>
                    <a:pt x="140332" y="297020"/>
                  </a:lnTo>
                  <a:lnTo>
                    <a:pt x="127488" y="334451"/>
                  </a:lnTo>
                  <a:lnTo>
                    <a:pt x="121622" y="345800"/>
                  </a:lnTo>
                  <a:lnTo>
                    <a:pt x="105745" y="361529"/>
                  </a:lnTo>
                  <a:lnTo>
                    <a:pt x="96598" y="367361"/>
                  </a:lnTo>
                  <a:lnTo>
                    <a:pt x="77076" y="370722"/>
                  </a:lnTo>
                  <a:lnTo>
                    <a:pt x="66957" y="369981"/>
                  </a:lnTo>
                  <a:lnTo>
                    <a:pt x="59041" y="364807"/>
                  </a:lnTo>
                  <a:lnTo>
                    <a:pt x="47126" y="346580"/>
                  </a:lnTo>
                  <a:lnTo>
                    <a:pt x="44170" y="326001"/>
                  </a:lnTo>
                  <a:lnTo>
                    <a:pt x="45019" y="315600"/>
                  </a:lnTo>
                  <a:lnTo>
                    <a:pt x="49095" y="307496"/>
                  </a:lnTo>
                  <a:lnTo>
                    <a:pt x="62983" y="295372"/>
                  </a:lnTo>
                  <a:lnTo>
                    <a:pt x="83973" y="289204"/>
                  </a:lnTo>
                  <a:lnTo>
                    <a:pt x="107729" y="287633"/>
                  </a:lnTo>
                  <a:lnTo>
                    <a:pt x="167837" y="293623"/>
                  </a:lnTo>
                  <a:lnTo>
                    <a:pt x="218776" y="286310"/>
                  </a:lnTo>
                  <a:lnTo>
                    <a:pt x="236231" y="2842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403630" y="2071930"/>
              <a:ext cx="416863" cy="458093"/>
            </a:xfrm>
            <a:custGeom>
              <a:avLst/>
              <a:gdLst/>
              <a:ahLst/>
              <a:cxnLst/>
              <a:rect l="0" t="0" r="0" b="0"/>
              <a:pathLst>
                <a:path w="416863" h="458093">
                  <a:moveTo>
                    <a:pt x="177279" y="40218"/>
                  </a:moveTo>
                  <a:lnTo>
                    <a:pt x="115187" y="54872"/>
                  </a:lnTo>
                  <a:lnTo>
                    <a:pt x="82842" y="70556"/>
                  </a:lnTo>
                  <a:lnTo>
                    <a:pt x="56621" y="95610"/>
                  </a:lnTo>
                  <a:lnTo>
                    <a:pt x="22758" y="145865"/>
                  </a:lnTo>
                  <a:lnTo>
                    <a:pt x="15017" y="167891"/>
                  </a:lnTo>
                  <a:lnTo>
                    <a:pt x="6927" y="220158"/>
                  </a:lnTo>
                  <a:lnTo>
                    <a:pt x="0" y="281132"/>
                  </a:lnTo>
                  <a:lnTo>
                    <a:pt x="4389" y="321000"/>
                  </a:lnTo>
                  <a:lnTo>
                    <a:pt x="18688" y="355039"/>
                  </a:lnTo>
                  <a:lnTo>
                    <a:pt x="58206" y="410088"/>
                  </a:lnTo>
                  <a:lnTo>
                    <a:pt x="78345" y="424143"/>
                  </a:lnTo>
                  <a:lnTo>
                    <a:pt x="135785" y="446578"/>
                  </a:lnTo>
                  <a:lnTo>
                    <a:pt x="191743" y="458092"/>
                  </a:lnTo>
                  <a:lnTo>
                    <a:pt x="235377" y="457271"/>
                  </a:lnTo>
                  <a:lnTo>
                    <a:pt x="292425" y="442102"/>
                  </a:lnTo>
                  <a:lnTo>
                    <a:pt x="323311" y="423547"/>
                  </a:lnTo>
                  <a:lnTo>
                    <a:pt x="362641" y="376310"/>
                  </a:lnTo>
                  <a:lnTo>
                    <a:pt x="389960" y="321259"/>
                  </a:lnTo>
                  <a:lnTo>
                    <a:pt x="410753" y="267698"/>
                  </a:lnTo>
                  <a:lnTo>
                    <a:pt x="416862" y="226032"/>
                  </a:lnTo>
                  <a:lnTo>
                    <a:pt x="410521" y="170032"/>
                  </a:lnTo>
                  <a:lnTo>
                    <a:pt x="398004" y="117029"/>
                  </a:lnTo>
                  <a:lnTo>
                    <a:pt x="390023" y="95413"/>
                  </a:lnTo>
                  <a:lnTo>
                    <a:pt x="351159" y="40533"/>
                  </a:lnTo>
                  <a:lnTo>
                    <a:pt x="323166" y="17954"/>
                  </a:lnTo>
                  <a:lnTo>
                    <a:pt x="302949" y="7706"/>
                  </a:lnTo>
                  <a:lnTo>
                    <a:pt x="245733" y="0"/>
                  </a:lnTo>
                  <a:lnTo>
                    <a:pt x="202371" y="1005"/>
                  </a:lnTo>
                  <a:lnTo>
                    <a:pt x="148917" y="18001"/>
                  </a:lnTo>
                  <a:lnTo>
                    <a:pt x="114108" y="2968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9" name="Group 48"/>
          <p:cNvGrpSpPr/>
          <p:nvPr/>
        </p:nvGrpSpPr>
        <p:grpSpPr>
          <a:xfrm>
            <a:off x="1117863" y="2080562"/>
            <a:ext cx="1094964" cy="421141"/>
            <a:chOff x="1117863" y="2080562"/>
            <a:chExt cx="1094964" cy="421141"/>
          </a:xfrm>
        </p:grpSpPr>
        <p:sp>
          <p:nvSpPr>
            <p:cNvPr id="40" name="Freeform 39"/>
            <p:cNvSpPr/>
            <p:nvPr/>
          </p:nvSpPr>
          <p:spPr>
            <a:xfrm>
              <a:off x="1254733" y="2091091"/>
              <a:ext cx="31587" cy="379027"/>
            </a:xfrm>
            <a:custGeom>
              <a:avLst/>
              <a:gdLst/>
              <a:ahLst/>
              <a:cxnLst/>
              <a:rect l="0" t="0" r="0" b="0"/>
              <a:pathLst>
                <a:path w="31587" h="379027">
                  <a:moveTo>
                    <a:pt x="31586" y="0"/>
                  </a:moveTo>
                  <a:lnTo>
                    <a:pt x="23252" y="37478"/>
                  </a:lnTo>
                  <a:lnTo>
                    <a:pt x="21491" y="94490"/>
                  </a:lnTo>
                  <a:lnTo>
                    <a:pt x="13907" y="154842"/>
                  </a:lnTo>
                  <a:lnTo>
                    <a:pt x="11530" y="203546"/>
                  </a:lnTo>
                  <a:lnTo>
                    <a:pt x="10726" y="262518"/>
                  </a:lnTo>
                  <a:lnTo>
                    <a:pt x="4979" y="319227"/>
                  </a:lnTo>
                  <a:lnTo>
                    <a:pt x="0" y="3790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1117863" y="2080562"/>
              <a:ext cx="336913" cy="42115"/>
            </a:xfrm>
            <a:custGeom>
              <a:avLst/>
              <a:gdLst/>
              <a:ahLst/>
              <a:cxnLst/>
              <a:rect l="0" t="0" r="0" b="0"/>
              <a:pathLst>
                <a:path w="336913" h="42115">
                  <a:moveTo>
                    <a:pt x="336912" y="0"/>
                  </a:moveTo>
                  <a:lnTo>
                    <a:pt x="282767" y="3120"/>
                  </a:lnTo>
                  <a:lnTo>
                    <a:pt x="227821" y="9065"/>
                  </a:lnTo>
                  <a:lnTo>
                    <a:pt x="164671" y="11409"/>
                  </a:lnTo>
                  <a:lnTo>
                    <a:pt x="105924" y="21924"/>
                  </a:lnTo>
                  <a:lnTo>
                    <a:pt x="49259" y="29677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1362849" y="2322718"/>
              <a:ext cx="148492" cy="160194"/>
            </a:xfrm>
            <a:custGeom>
              <a:avLst/>
              <a:gdLst/>
              <a:ahLst/>
              <a:cxnLst/>
              <a:rect l="0" t="0" r="0" b="0"/>
              <a:pathLst>
                <a:path w="148492" h="160194">
                  <a:moveTo>
                    <a:pt x="91926" y="21057"/>
                  </a:moveTo>
                  <a:lnTo>
                    <a:pt x="75158" y="15467"/>
                  </a:lnTo>
                  <a:lnTo>
                    <a:pt x="57567" y="15843"/>
                  </a:lnTo>
                  <a:lnTo>
                    <a:pt x="47963" y="17581"/>
                  </a:lnTo>
                  <a:lnTo>
                    <a:pt x="31053" y="28871"/>
                  </a:lnTo>
                  <a:lnTo>
                    <a:pt x="16908" y="45587"/>
                  </a:lnTo>
                  <a:lnTo>
                    <a:pt x="6722" y="64714"/>
                  </a:lnTo>
                  <a:lnTo>
                    <a:pt x="0" y="100803"/>
                  </a:lnTo>
                  <a:lnTo>
                    <a:pt x="3597" y="135542"/>
                  </a:lnTo>
                  <a:lnTo>
                    <a:pt x="8473" y="144174"/>
                  </a:lnTo>
                  <a:lnTo>
                    <a:pt x="23250" y="156884"/>
                  </a:lnTo>
                  <a:lnTo>
                    <a:pt x="44636" y="160193"/>
                  </a:lnTo>
                  <a:lnTo>
                    <a:pt x="90903" y="152785"/>
                  </a:lnTo>
                  <a:lnTo>
                    <a:pt x="109409" y="140434"/>
                  </a:lnTo>
                  <a:lnTo>
                    <a:pt x="124262" y="123246"/>
                  </a:lnTo>
                  <a:lnTo>
                    <a:pt x="147252" y="73291"/>
                  </a:lnTo>
                  <a:lnTo>
                    <a:pt x="148491" y="52461"/>
                  </a:lnTo>
                  <a:lnTo>
                    <a:pt x="147183" y="41993"/>
                  </a:lnTo>
                  <a:lnTo>
                    <a:pt x="136372" y="24122"/>
                  </a:lnTo>
                  <a:lnTo>
                    <a:pt x="128575" y="16081"/>
                  </a:lnTo>
                  <a:lnTo>
                    <a:pt x="110554" y="7147"/>
                  </a:lnTo>
                  <a:lnTo>
                    <a:pt x="8139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1612702" y="2143733"/>
              <a:ext cx="10530" cy="357970"/>
            </a:xfrm>
            <a:custGeom>
              <a:avLst/>
              <a:gdLst/>
              <a:ahLst/>
              <a:cxnLst/>
              <a:rect l="0" t="0" r="0" b="0"/>
              <a:pathLst>
                <a:path w="10530" h="357970">
                  <a:moveTo>
                    <a:pt x="10529" y="0"/>
                  </a:moveTo>
                  <a:lnTo>
                    <a:pt x="3293" y="27556"/>
                  </a:lnTo>
                  <a:lnTo>
                    <a:pt x="651" y="86898"/>
                  </a:lnTo>
                  <a:lnTo>
                    <a:pt x="193" y="137662"/>
                  </a:lnTo>
                  <a:lnTo>
                    <a:pt x="57" y="189748"/>
                  </a:lnTo>
                  <a:lnTo>
                    <a:pt x="17" y="239105"/>
                  </a:lnTo>
                  <a:lnTo>
                    <a:pt x="4" y="297705"/>
                  </a:lnTo>
                  <a:lnTo>
                    <a:pt x="0" y="3579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1528474" y="2301661"/>
              <a:ext cx="157929" cy="1"/>
            </a:xfrm>
            <a:custGeom>
              <a:avLst/>
              <a:gdLst/>
              <a:ahLst/>
              <a:cxnLst/>
              <a:rect l="0" t="0" r="0" b="0"/>
              <a:pathLst>
                <a:path w="157929" h="1">
                  <a:moveTo>
                    <a:pt x="157928" y="0"/>
                  </a:moveTo>
                  <a:lnTo>
                    <a:pt x="99311" y="0"/>
                  </a:lnTo>
                  <a:lnTo>
                    <a:pt x="40241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1722037" y="2335437"/>
              <a:ext cx="206521" cy="155783"/>
            </a:xfrm>
            <a:custGeom>
              <a:avLst/>
              <a:gdLst/>
              <a:ahLst/>
              <a:cxnLst/>
              <a:rect l="0" t="0" r="0" b="0"/>
              <a:pathLst>
                <a:path w="206521" h="155783">
                  <a:moveTo>
                    <a:pt x="132821" y="71509"/>
                  </a:moveTo>
                  <a:lnTo>
                    <a:pt x="112577" y="27546"/>
                  </a:lnTo>
                  <a:lnTo>
                    <a:pt x="87828" y="2850"/>
                  </a:lnTo>
                  <a:lnTo>
                    <a:pt x="78259" y="0"/>
                  </a:lnTo>
                  <a:lnTo>
                    <a:pt x="58268" y="3072"/>
                  </a:lnTo>
                  <a:lnTo>
                    <a:pt x="40805" y="15356"/>
                  </a:lnTo>
                  <a:lnTo>
                    <a:pt x="10529" y="51838"/>
                  </a:lnTo>
                  <a:lnTo>
                    <a:pt x="2430" y="75244"/>
                  </a:lnTo>
                  <a:lnTo>
                    <a:pt x="0" y="100075"/>
                  </a:lnTo>
                  <a:lnTo>
                    <a:pt x="2819" y="122809"/>
                  </a:lnTo>
                  <a:lnTo>
                    <a:pt x="11091" y="141492"/>
                  </a:lnTo>
                  <a:lnTo>
                    <a:pt x="16573" y="149750"/>
                  </a:lnTo>
                  <a:lnTo>
                    <a:pt x="24906" y="154085"/>
                  </a:lnTo>
                  <a:lnTo>
                    <a:pt x="46644" y="155782"/>
                  </a:lnTo>
                  <a:lnTo>
                    <a:pt x="56652" y="152258"/>
                  </a:lnTo>
                  <a:lnTo>
                    <a:pt x="74012" y="138982"/>
                  </a:lnTo>
                  <a:lnTo>
                    <a:pt x="96938" y="111778"/>
                  </a:lnTo>
                  <a:lnTo>
                    <a:pt x="105175" y="88626"/>
                  </a:lnTo>
                  <a:lnTo>
                    <a:pt x="107371" y="75901"/>
                  </a:lnTo>
                  <a:lnTo>
                    <a:pt x="110005" y="70927"/>
                  </a:lnTo>
                  <a:lnTo>
                    <a:pt x="112931" y="71121"/>
                  </a:lnTo>
                  <a:lnTo>
                    <a:pt x="119301" y="80695"/>
                  </a:lnTo>
                  <a:lnTo>
                    <a:pt x="141987" y="125361"/>
                  </a:lnTo>
                  <a:lnTo>
                    <a:pt x="157952" y="139507"/>
                  </a:lnTo>
                  <a:lnTo>
                    <a:pt x="167122" y="144917"/>
                  </a:lnTo>
                  <a:lnTo>
                    <a:pt x="183551" y="147808"/>
                  </a:lnTo>
                  <a:lnTo>
                    <a:pt x="206520" y="14520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1939086" y="2122676"/>
              <a:ext cx="42115" cy="368498"/>
            </a:xfrm>
            <a:custGeom>
              <a:avLst/>
              <a:gdLst/>
              <a:ahLst/>
              <a:cxnLst/>
              <a:rect l="0" t="0" r="0" b="0"/>
              <a:pathLst>
                <a:path w="42115" h="368498">
                  <a:moveTo>
                    <a:pt x="0" y="0"/>
                  </a:moveTo>
                  <a:lnTo>
                    <a:pt x="11178" y="16768"/>
                  </a:lnTo>
                  <a:lnTo>
                    <a:pt x="18130" y="55141"/>
                  </a:lnTo>
                  <a:lnTo>
                    <a:pt x="20479" y="113274"/>
                  </a:lnTo>
                  <a:lnTo>
                    <a:pt x="20885" y="162764"/>
                  </a:lnTo>
                  <a:lnTo>
                    <a:pt x="24142" y="225650"/>
                  </a:lnTo>
                  <a:lnTo>
                    <a:pt x="30115" y="278150"/>
                  </a:lnTo>
                  <a:lnTo>
                    <a:pt x="39725" y="341320"/>
                  </a:lnTo>
                  <a:lnTo>
                    <a:pt x="42114" y="3684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2191770" y="2227961"/>
              <a:ext cx="10529" cy="10530"/>
            </a:xfrm>
            <a:custGeom>
              <a:avLst/>
              <a:gdLst/>
              <a:ahLst/>
              <a:cxnLst/>
              <a:rect l="0" t="0" r="0" b="0"/>
              <a:pathLst>
                <a:path w="10529" h="10530">
                  <a:moveTo>
                    <a:pt x="10528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2202298" y="2364832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10528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7" name="Group 56"/>
          <p:cNvGrpSpPr/>
          <p:nvPr/>
        </p:nvGrpSpPr>
        <p:grpSpPr>
          <a:xfrm>
            <a:off x="2662262" y="1943692"/>
            <a:ext cx="1477281" cy="450407"/>
            <a:chOff x="2662262" y="1943692"/>
            <a:chExt cx="1477281" cy="450407"/>
          </a:xfrm>
        </p:grpSpPr>
        <p:sp>
          <p:nvSpPr>
            <p:cNvPr id="50" name="Freeform 49"/>
            <p:cNvSpPr/>
            <p:nvPr/>
          </p:nvSpPr>
          <p:spPr>
            <a:xfrm>
              <a:off x="2662262" y="1970714"/>
              <a:ext cx="189751" cy="254088"/>
            </a:xfrm>
            <a:custGeom>
              <a:avLst/>
              <a:gdLst/>
              <a:ahLst/>
              <a:cxnLst/>
              <a:rect l="0" t="0" r="0" b="0"/>
              <a:pathLst>
                <a:path w="189751" h="254088">
                  <a:moveTo>
                    <a:pt x="140160" y="15092"/>
                  </a:moveTo>
                  <a:lnTo>
                    <a:pt x="96198" y="437"/>
                  </a:lnTo>
                  <a:lnTo>
                    <a:pt x="76168" y="0"/>
                  </a:lnTo>
                  <a:lnTo>
                    <a:pt x="56737" y="4875"/>
                  </a:lnTo>
                  <a:lnTo>
                    <a:pt x="25199" y="27068"/>
                  </a:lnTo>
                  <a:lnTo>
                    <a:pt x="11857" y="41472"/>
                  </a:lnTo>
                  <a:lnTo>
                    <a:pt x="2028" y="59571"/>
                  </a:lnTo>
                  <a:lnTo>
                    <a:pt x="0" y="79314"/>
                  </a:lnTo>
                  <a:lnTo>
                    <a:pt x="1096" y="89492"/>
                  </a:lnTo>
                  <a:lnTo>
                    <a:pt x="5337" y="97447"/>
                  </a:lnTo>
                  <a:lnTo>
                    <a:pt x="19408" y="109406"/>
                  </a:lnTo>
                  <a:lnTo>
                    <a:pt x="52649" y="117126"/>
                  </a:lnTo>
                  <a:lnTo>
                    <a:pt x="105803" y="120904"/>
                  </a:lnTo>
                  <a:lnTo>
                    <a:pt x="145058" y="129762"/>
                  </a:lnTo>
                  <a:lnTo>
                    <a:pt x="164174" y="140536"/>
                  </a:lnTo>
                  <a:lnTo>
                    <a:pt x="177349" y="156242"/>
                  </a:lnTo>
                  <a:lnTo>
                    <a:pt x="185935" y="176091"/>
                  </a:lnTo>
                  <a:lnTo>
                    <a:pt x="189750" y="200511"/>
                  </a:lnTo>
                  <a:lnTo>
                    <a:pt x="185207" y="220723"/>
                  </a:lnTo>
                  <a:lnTo>
                    <a:pt x="180720" y="229388"/>
                  </a:lnTo>
                  <a:lnTo>
                    <a:pt x="166376" y="242136"/>
                  </a:lnTo>
                  <a:lnTo>
                    <a:pt x="147132" y="250531"/>
                  </a:lnTo>
                  <a:lnTo>
                    <a:pt x="111160" y="254087"/>
                  </a:lnTo>
                  <a:lnTo>
                    <a:pt x="77756" y="247082"/>
                  </a:lnTo>
                  <a:lnTo>
                    <a:pt x="24347" y="22566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781365" y="1943692"/>
              <a:ext cx="15687" cy="326384"/>
            </a:xfrm>
            <a:custGeom>
              <a:avLst/>
              <a:gdLst/>
              <a:ahLst/>
              <a:cxnLst/>
              <a:rect l="0" t="0" r="0" b="0"/>
              <a:pathLst>
                <a:path w="15687" h="326384">
                  <a:moveTo>
                    <a:pt x="0" y="0"/>
                  </a:moveTo>
                  <a:lnTo>
                    <a:pt x="0" y="54144"/>
                  </a:lnTo>
                  <a:lnTo>
                    <a:pt x="5590" y="114680"/>
                  </a:lnTo>
                  <a:lnTo>
                    <a:pt x="9066" y="165650"/>
                  </a:lnTo>
                  <a:lnTo>
                    <a:pt x="11410" y="226870"/>
                  </a:lnTo>
                  <a:lnTo>
                    <a:pt x="15686" y="284023"/>
                  </a:lnTo>
                  <a:lnTo>
                    <a:pt x="10529" y="3263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984629" y="1951182"/>
              <a:ext cx="154706" cy="403122"/>
            </a:xfrm>
            <a:custGeom>
              <a:avLst/>
              <a:gdLst/>
              <a:ahLst/>
              <a:cxnLst/>
              <a:rect l="0" t="0" r="0" b="0"/>
              <a:pathLst>
                <a:path w="154706" h="403122">
                  <a:moveTo>
                    <a:pt x="154705" y="139909"/>
                  </a:moveTo>
                  <a:lnTo>
                    <a:pt x="154705" y="81292"/>
                  </a:lnTo>
                  <a:lnTo>
                    <a:pt x="143527" y="46502"/>
                  </a:lnTo>
                  <a:lnTo>
                    <a:pt x="125397" y="19556"/>
                  </a:lnTo>
                  <a:lnTo>
                    <a:pt x="99618" y="2343"/>
                  </a:lnTo>
                  <a:lnTo>
                    <a:pt x="79919" y="0"/>
                  </a:lnTo>
                  <a:lnTo>
                    <a:pt x="60636" y="4027"/>
                  </a:lnTo>
                  <a:lnTo>
                    <a:pt x="44266" y="13616"/>
                  </a:lnTo>
                  <a:lnTo>
                    <a:pt x="32312" y="28797"/>
                  </a:lnTo>
                  <a:lnTo>
                    <a:pt x="7653" y="87679"/>
                  </a:lnTo>
                  <a:lnTo>
                    <a:pt x="0" y="122094"/>
                  </a:lnTo>
                  <a:lnTo>
                    <a:pt x="550" y="147199"/>
                  </a:lnTo>
                  <a:lnTo>
                    <a:pt x="14013" y="179893"/>
                  </a:lnTo>
                  <a:lnTo>
                    <a:pt x="26275" y="197064"/>
                  </a:lnTo>
                  <a:lnTo>
                    <a:pt x="33990" y="201409"/>
                  </a:lnTo>
                  <a:lnTo>
                    <a:pt x="51921" y="203117"/>
                  </a:lnTo>
                  <a:lnTo>
                    <a:pt x="71589" y="193738"/>
                  </a:lnTo>
                  <a:lnTo>
                    <a:pt x="99273" y="168726"/>
                  </a:lnTo>
                  <a:lnTo>
                    <a:pt x="119173" y="139089"/>
                  </a:lnTo>
                  <a:lnTo>
                    <a:pt x="136378" y="97633"/>
                  </a:lnTo>
                  <a:lnTo>
                    <a:pt x="138978" y="95347"/>
                  </a:lnTo>
                  <a:lnTo>
                    <a:pt x="140711" y="98502"/>
                  </a:lnTo>
                  <a:lnTo>
                    <a:pt x="143720" y="149794"/>
                  </a:lnTo>
                  <a:lnTo>
                    <a:pt x="144087" y="203646"/>
                  </a:lnTo>
                  <a:lnTo>
                    <a:pt x="144159" y="264933"/>
                  </a:lnTo>
                  <a:lnTo>
                    <a:pt x="144173" y="324958"/>
                  </a:lnTo>
                  <a:lnTo>
                    <a:pt x="147296" y="375637"/>
                  </a:lnTo>
                  <a:lnTo>
                    <a:pt x="154705" y="40312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3245763" y="2006863"/>
              <a:ext cx="196139" cy="387236"/>
            </a:xfrm>
            <a:custGeom>
              <a:avLst/>
              <a:gdLst/>
              <a:ahLst/>
              <a:cxnLst/>
              <a:rect l="0" t="0" r="0" b="0"/>
              <a:pathLst>
                <a:path w="196139" h="387236">
                  <a:moveTo>
                    <a:pt x="156784" y="0"/>
                  </a:moveTo>
                  <a:lnTo>
                    <a:pt x="101739" y="16788"/>
                  </a:lnTo>
                  <a:lnTo>
                    <a:pt x="50331" y="20214"/>
                  </a:lnTo>
                  <a:lnTo>
                    <a:pt x="36682" y="20495"/>
                  </a:lnTo>
                  <a:lnTo>
                    <a:pt x="26413" y="24191"/>
                  </a:lnTo>
                  <a:lnTo>
                    <a:pt x="11884" y="37658"/>
                  </a:lnTo>
                  <a:lnTo>
                    <a:pt x="4646" y="58461"/>
                  </a:lnTo>
                  <a:lnTo>
                    <a:pt x="0" y="109943"/>
                  </a:lnTo>
                  <a:lnTo>
                    <a:pt x="4784" y="145659"/>
                  </a:lnTo>
                  <a:lnTo>
                    <a:pt x="9827" y="152088"/>
                  </a:lnTo>
                  <a:lnTo>
                    <a:pt x="16699" y="155205"/>
                  </a:lnTo>
                  <a:lnTo>
                    <a:pt x="33693" y="155547"/>
                  </a:lnTo>
                  <a:lnTo>
                    <a:pt x="89102" y="148703"/>
                  </a:lnTo>
                  <a:lnTo>
                    <a:pt x="112665" y="154217"/>
                  </a:lnTo>
                  <a:lnTo>
                    <a:pt x="142542" y="170476"/>
                  </a:lnTo>
                  <a:lnTo>
                    <a:pt x="173598" y="196931"/>
                  </a:lnTo>
                  <a:lnTo>
                    <a:pt x="189582" y="223296"/>
                  </a:lnTo>
                  <a:lnTo>
                    <a:pt x="196138" y="258924"/>
                  </a:lnTo>
                  <a:lnTo>
                    <a:pt x="189947" y="304479"/>
                  </a:lnTo>
                  <a:lnTo>
                    <a:pt x="179608" y="335491"/>
                  </a:lnTo>
                  <a:lnTo>
                    <a:pt x="168487" y="352268"/>
                  </a:lnTo>
                  <a:lnTo>
                    <a:pt x="152627" y="364404"/>
                  </a:lnTo>
                  <a:lnTo>
                    <a:pt x="113849" y="381727"/>
                  </a:lnTo>
                  <a:lnTo>
                    <a:pt x="77252" y="387235"/>
                  </a:lnTo>
                  <a:lnTo>
                    <a:pt x="62945" y="385404"/>
                  </a:lnTo>
                  <a:lnTo>
                    <a:pt x="51499" y="3790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3549946" y="2354303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3678200" y="2070034"/>
              <a:ext cx="239038" cy="322037"/>
            </a:xfrm>
            <a:custGeom>
              <a:avLst/>
              <a:gdLst/>
              <a:ahLst/>
              <a:cxnLst/>
              <a:rect l="0" t="0" r="0" b="0"/>
              <a:pathLst>
                <a:path w="239038" h="322037">
                  <a:moveTo>
                    <a:pt x="103373" y="0"/>
                  </a:moveTo>
                  <a:lnTo>
                    <a:pt x="60681" y="14572"/>
                  </a:lnTo>
                  <a:lnTo>
                    <a:pt x="41115" y="27533"/>
                  </a:lnTo>
                  <a:lnTo>
                    <a:pt x="18116" y="54561"/>
                  </a:lnTo>
                  <a:lnTo>
                    <a:pt x="7769" y="74552"/>
                  </a:lnTo>
                  <a:lnTo>
                    <a:pt x="0" y="131623"/>
                  </a:lnTo>
                  <a:lnTo>
                    <a:pt x="1585" y="186050"/>
                  </a:lnTo>
                  <a:lnTo>
                    <a:pt x="17266" y="241699"/>
                  </a:lnTo>
                  <a:lnTo>
                    <a:pt x="41217" y="281060"/>
                  </a:lnTo>
                  <a:lnTo>
                    <a:pt x="74067" y="311711"/>
                  </a:lnTo>
                  <a:lnTo>
                    <a:pt x="96977" y="319862"/>
                  </a:lnTo>
                  <a:lnTo>
                    <a:pt x="109638" y="322036"/>
                  </a:lnTo>
                  <a:lnTo>
                    <a:pt x="133063" y="318212"/>
                  </a:lnTo>
                  <a:lnTo>
                    <a:pt x="162863" y="302905"/>
                  </a:lnTo>
                  <a:lnTo>
                    <a:pt x="193893" y="276772"/>
                  </a:lnTo>
                  <a:lnTo>
                    <a:pt x="221382" y="233438"/>
                  </a:lnTo>
                  <a:lnTo>
                    <a:pt x="234135" y="199408"/>
                  </a:lnTo>
                  <a:lnTo>
                    <a:pt x="239037" y="146580"/>
                  </a:lnTo>
                  <a:lnTo>
                    <a:pt x="236766" y="108162"/>
                  </a:lnTo>
                  <a:lnTo>
                    <a:pt x="225565" y="74552"/>
                  </a:lnTo>
                  <a:lnTo>
                    <a:pt x="200819" y="37343"/>
                  </a:lnTo>
                  <a:lnTo>
                    <a:pt x="174750" y="20293"/>
                  </a:lnTo>
                  <a:lnTo>
                    <a:pt x="12443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3980652" y="2002395"/>
              <a:ext cx="158891" cy="366231"/>
            </a:xfrm>
            <a:custGeom>
              <a:avLst/>
              <a:gdLst/>
              <a:ahLst/>
              <a:cxnLst/>
              <a:rect l="0" t="0" r="0" b="0"/>
              <a:pathLst>
                <a:path w="158891" h="366231">
                  <a:moveTo>
                    <a:pt x="158890" y="78167"/>
                  </a:moveTo>
                  <a:lnTo>
                    <a:pt x="143248" y="96148"/>
                  </a:lnTo>
                  <a:lnTo>
                    <a:pt x="112047" y="152521"/>
                  </a:lnTo>
                  <a:lnTo>
                    <a:pt x="79450" y="215095"/>
                  </a:lnTo>
                  <a:lnTo>
                    <a:pt x="60792" y="267688"/>
                  </a:lnTo>
                  <a:lnTo>
                    <a:pt x="55024" y="318201"/>
                  </a:lnTo>
                  <a:lnTo>
                    <a:pt x="54236" y="345506"/>
                  </a:lnTo>
                  <a:lnTo>
                    <a:pt x="58705" y="354659"/>
                  </a:lnTo>
                  <a:lnTo>
                    <a:pt x="66364" y="360761"/>
                  </a:lnTo>
                  <a:lnTo>
                    <a:pt x="76149" y="364829"/>
                  </a:lnTo>
                  <a:lnTo>
                    <a:pt x="96380" y="366230"/>
                  </a:lnTo>
                  <a:lnTo>
                    <a:pt x="115899" y="361783"/>
                  </a:lnTo>
                  <a:lnTo>
                    <a:pt x="132374" y="352007"/>
                  </a:lnTo>
                  <a:lnTo>
                    <a:pt x="144375" y="336744"/>
                  </a:lnTo>
                  <a:lnTo>
                    <a:pt x="152439" y="317093"/>
                  </a:lnTo>
                  <a:lnTo>
                    <a:pt x="155809" y="280891"/>
                  </a:lnTo>
                  <a:lnTo>
                    <a:pt x="143983" y="225919"/>
                  </a:lnTo>
                  <a:lnTo>
                    <a:pt x="128477" y="199675"/>
                  </a:lnTo>
                  <a:lnTo>
                    <a:pt x="70821" y="148485"/>
                  </a:lnTo>
                  <a:lnTo>
                    <a:pt x="19559" y="105085"/>
                  </a:lnTo>
                  <a:lnTo>
                    <a:pt x="4938" y="86621"/>
                  </a:lnTo>
                  <a:lnTo>
                    <a:pt x="0" y="63597"/>
                  </a:lnTo>
                  <a:lnTo>
                    <a:pt x="2874" y="38936"/>
                  </a:lnTo>
                  <a:lnTo>
                    <a:pt x="11950" y="16278"/>
                  </a:lnTo>
                  <a:lnTo>
                    <a:pt x="19986" y="8831"/>
                  </a:lnTo>
                  <a:lnTo>
                    <a:pt x="41393" y="558"/>
                  </a:lnTo>
                  <a:lnTo>
                    <a:pt x="63385" y="0"/>
                  </a:lnTo>
                  <a:lnTo>
                    <a:pt x="84857" y="4822"/>
                  </a:lnTo>
                  <a:lnTo>
                    <a:pt x="137833" y="3605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5" name="Group 64"/>
          <p:cNvGrpSpPr/>
          <p:nvPr/>
        </p:nvGrpSpPr>
        <p:grpSpPr>
          <a:xfrm>
            <a:off x="1149448" y="2722800"/>
            <a:ext cx="905452" cy="347072"/>
            <a:chOff x="1149448" y="2722800"/>
            <a:chExt cx="905452" cy="347072"/>
          </a:xfrm>
        </p:grpSpPr>
        <p:sp>
          <p:nvSpPr>
            <p:cNvPr id="58" name="Freeform 57"/>
            <p:cNvSpPr/>
            <p:nvPr/>
          </p:nvSpPr>
          <p:spPr>
            <a:xfrm>
              <a:off x="1296976" y="2764914"/>
              <a:ext cx="10401" cy="284271"/>
            </a:xfrm>
            <a:custGeom>
              <a:avLst/>
              <a:gdLst/>
              <a:ahLst/>
              <a:cxnLst/>
              <a:rect l="0" t="0" r="0" b="0"/>
              <a:pathLst>
                <a:path w="10401" h="284271">
                  <a:moveTo>
                    <a:pt x="10400" y="0"/>
                  </a:moveTo>
                  <a:lnTo>
                    <a:pt x="2066" y="37478"/>
                  </a:lnTo>
                  <a:lnTo>
                    <a:pt x="305" y="94491"/>
                  </a:lnTo>
                  <a:lnTo>
                    <a:pt x="0" y="144851"/>
                  </a:lnTo>
                  <a:lnTo>
                    <a:pt x="7132" y="198629"/>
                  </a:lnTo>
                  <a:lnTo>
                    <a:pt x="9754" y="249979"/>
                  </a:lnTo>
                  <a:lnTo>
                    <a:pt x="10400" y="2842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1149448" y="2722800"/>
              <a:ext cx="326385" cy="94758"/>
            </a:xfrm>
            <a:custGeom>
              <a:avLst/>
              <a:gdLst/>
              <a:ahLst/>
              <a:cxnLst/>
              <a:rect l="0" t="0" r="0" b="0"/>
              <a:pathLst>
                <a:path w="326385" h="94758">
                  <a:moveTo>
                    <a:pt x="326384" y="0"/>
                  </a:moveTo>
                  <a:lnTo>
                    <a:pt x="264103" y="17959"/>
                  </a:lnTo>
                  <a:lnTo>
                    <a:pt x="206933" y="31667"/>
                  </a:lnTo>
                  <a:lnTo>
                    <a:pt x="145251" y="45640"/>
                  </a:lnTo>
                  <a:lnTo>
                    <a:pt x="81941" y="59665"/>
                  </a:lnTo>
                  <a:lnTo>
                    <a:pt x="33214" y="76820"/>
                  </a:lnTo>
                  <a:lnTo>
                    <a:pt x="0" y="947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1437034" y="2927232"/>
              <a:ext cx="186198" cy="142640"/>
            </a:xfrm>
            <a:custGeom>
              <a:avLst/>
              <a:gdLst/>
              <a:ahLst/>
              <a:cxnLst/>
              <a:rect l="0" t="0" r="0" b="0"/>
              <a:pathLst>
                <a:path w="186198" h="142640">
                  <a:moveTo>
                    <a:pt x="91440" y="27195"/>
                  </a:moveTo>
                  <a:lnTo>
                    <a:pt x="85851" y="10428"/>
                  </a:lnTo>
                  <a:lnTo>
                    <a:pt x="79525" y="5488"/>
                  </a:lnTo>
                  <a:lnTo>
                    <a:pt x="60018" y="0"/>
                  </a:lnTo>
                  <a:lnTo>
                    <a:pt x="38870" y="3800"/>
                  </a:lnTo>
                  <a:lnTo>
                    <a:pt x="28318" y="8089"/>
                  </a:lnTo>
                  <a:lnTo>
                    <a:pt x="13473" y="22213"/>
                  </a:lnTo>
                  <a:lnTo>
                    <a:pt x="7876" y="30893"/>
                  </a:lnTo>
                  <a:lnTo>
                    <a:pt x="0" y="65466"/>
                  </a:lnTo>
                  <a:lnTo>
                    <a:pt x="3255" y="105345"/>
                  </a:lnTo>
                  <a:lnTo>
                    <a:pt x="11693" y="126660"/>
                  </a:lnTo>
                  <a:lnTo>
                    <a:pt x="17218" y="135619"/>
                  </a:lnTo>
                  <a:lnTo>
                    <a:pt x="25581" y="140422"/>
                  </a:lnTo>
                  <a:lnTo>
                    <a:pt x="47352" y="142639"/>
                  </a:lnTo>
                  <a:lnTo>
                    <a:pt x="57368" y="139253"/>
                  </a:lnTo>
                  <a:lnTo>
                    <a:pt x="74737" y="126132"/>
                  </a:lnTo>
                  <a:lnTo>
                    <a:pt x="92080" y="93425"/>
                  </a:lnTo>
                  <a:lnTo>
                    <a:pt x="101185" y="48640"/>
                  </a:lnTo>
                  <a:lnTo>
                    <a:pt x="103786" y="48511"/>
                  </a:lnTo>
                  <a:lnTo>
                    <a:pt x="141296" y="87489"/>
                  </a:lnTo>
                  <a:lnTo>
                    <a:pt x="186197" y="11142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1686402" y="2880728"/>
              <a:ext cx="126343" cy="136871"/>
            </a:xfrm>
            <a:custGeom>
              <a:avLst/>
              <a:gdLst/>
              <a:ahLst/>
              <a:cxnLst/>
              <a:rect l="0" t="0" r="0" b="0"/>
              <a:pathLst>
                <a:path w="126343" h="136871">
                  <a:moveTo>
                    <a:pt x="126342" y="0"/>
                  </a:moveTo>
                  <a:lnTo>
                    <a:pt x="83680" y="48901"/>
                  </a:lnTo>
                  <a:lnTo>
                    <a:pt x="33732" y="112365"/>
                  </a:lnTo>
                  <a:lnTo>
                    <a:pt x="14284" y="129610"/>
                  </a:lnTo>
                  <a:lnTo>
                    <a:pt x="0" y="1368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1686402" y="2880728"/>
              <a:ext cx="105286" cy="126343"/>
            </a:xfrm>
            <a:custGeom>
              <a:avLst/>
              <a:gdLst/>
              <a:ahLst/>
              <a:cxnLst/>
              <a:rect l="0" t="0" r="0" b="0"/>
              <a:pathLst>
                <a:path w="105286" h="126343">
                  <a:moveTo>
                    <a:pt x="0" y="0"/>
                  </a:moveTo>
                  <a:lnTo>
                    <a:pt x="9575" y="24046"/>
                  </a:lnTo>
                  <a:lnTo>
                    <a:pt x="52997" y="82002"/>
                  </a:lnTo>
                  <a:lnTo>
                    <a:pt x="86614" y="116690"/>
                  </a:lnTo>
                  <a:lnTo>
                    <a:pt x="105285" y="1263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2033842" y="2775443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10529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2044371" y="2943899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10528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8" name="Group 67"/>
          <p:cNvGrpSpPr/>
          <p:nvPr/>
        </p:nvGrpSpPr>
        <p:grpSpPr>
          <a:xfrm>
            <a:off x="2683496" y="2575402"/>
            <a:ext cx="173258" cy="326384"/>
            <a:chOff x="2683496" y="2575402"/>
            <a:chExt cx="173258" cy="326384"/>
          </a:xfrm>
        </p:grpSpPr>
        <p:sp>
          <p:nvSpPr>
            <p:cNvPr id="66" name="Freeform 65"/>
            <p:cNvSpPr/>
            <p:nvPr/>
          </p:nvSpPr>
          <p:spPr>
            <a:xfrm>
              <a:off x="2683496" y="2623481"/>
              <a:ext cx="173258" cy="211092"/>
            </a:xfrm>
            <a:custGeom>
              <a:avLst/>
              <a:gdLst/>
              <a:ahLst/>
              <a:cxnLst/>
              <a:rect l="0" t="0" r="0" b="0"/>
              <a:pathLst>
                <a:path w="173258" h="211092">
                  <a:moveTo>
                    <a:pt x="118926" y="15092"/>
                  </a:moveTo>
                  <a:lnTo>
                    <a:pt x="74964" y="437"/>
                  </a:lnTo>
                  <a:lnTo>
                    <a:pt x="54934" y="0"/>
                  </a:lnTo>
                  <a:lnTo>
                    <a:pt x="35503" y="4875"/>
                  </a:lnTo>
                  <a:lnTo>
                    <a:pt x="19069" y="14840"/>
                  </a:lnTo>
                  <a:lnTo>
                    <a:pt x="7085" y="30188"/>
                  </a:lnTo>
                  <a:lnTo>
                    <a:pt x="2251" y="39194"/>
                  </a:lnTo>
                  <a:lnTo>
                    <a:pt x="0" y="58559"/>
                  </a:lnTo>
                  <a:lnTo>
                    <a:pt x="1038" y="68637"/>
                  </a:lnTo>
                  <a:lnTo>
                    <a:pt x="6409" y="75355"/>
                  </a:lnTo>
                  <a:lnTo>
                    <a:pt x="24855" y="82819"/>
                  </a:lnTo>
                  <a:lnTo>
                    <a:pt x="85236" y="91124"/>
                  </a:lnTo>
                  <a:lnTo>
                    <a:pt x="129039" y="103290"/>
                  </a:lnTo>
                  <a:lnTo>
                    <a:pt x="147207" y="116292"/>
                  </a:lnTo>
                  <a:lnTo>
                    <a:pt x="161911" y="133769"/>
                  </a:lnTo>
                  <a:lnTo>
                    <a:pt x="172346" y="153235"/>
                  </a:lnTo>
                  <a:lnTo>
                    <a:pt x="173257" y="162169"/>
                  </a:lnTo>
                  <a:lnTo>
                    <a:pt x="168030" y="178336"/>
                  </a:lnTo>
                  <a:lnTo>
                    <a:pt x="151933" y="200591"/>
                  </a:lnTo>
                  <a:lnTo>
                    <a:pt x="132816" y="208670"/>
                  </a:lnTo>
                  <a:lnTo>
                    <a:pt x="109892" y="211091"/>
                  </a:lnTo>
                  <a:lnTo>
                    <a:pt x="79595" y="205877"/>
                  </a:lnTo>
                  <a:lnTo>
                    <a:pt x="55755" y="19407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2760308" y="2575402"/>
              <a:ext cx="42115" cy="326384"/>
            </a:xfrm>
            <a:custGeom>
              <a:avLst/>
              <a:gdLst/>
              <a:ahLst/>
              <a:cxnLst/>
              <a:rect l="0" t="0" r="0" b="0"/>
              <a:pathLst>
                <a:path w="42115" h="326384">
                  <a:moveTo>
                    <a:pt x="0" y="0"/>
                  </a:moveTo>
                  <a:lnTo>
                    <a:pt x="5590" y="58617"/>
                  </a:lnTo>
                  <a:lnTo>
                    <a:pt x="14655" y="110174"/>
                  </a:lnTo>
                  <a:lnTo>
                    <a:pt x="19160" y="169904"/>
                  </a:lnTo>
                  <a:lnTo>
                    <a:pt x="26085" y="226467"/>
                  </a:lnTo>
                  <a:lnTo>
                    <a:pt x="37735" y="287236"/>
                  </a:lnTo>
                  <a:lnTo>
                    <a:pt x="42114" y="3263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3" name="Group 72"/>
          <p:cNvGrpSpPr/>
          <p:nvPr/>
        </p:nvGrpSpPr>
        <p:grpSpPr>
          <a:xfrm>
            <a:off x="3123043" y="2551031"/>
            <a:ext cx="982210" cy="417014"/>
            <a:chOff x="3123043" y="2551031"/>
            <a:chExt cx="982210" cy="417014"/>
          </a:xfrm>
        </p:grpSpPr>
        <p:sp>
          <p:nvSpPr>
            <p:cNvPr id="69" name="Freeform 68"/>
            <p:cNvSpPr/>
            <p:nvPr/>
          </p:nvSpPr>
          <p:spPr>
            <a:xfrm>
              <a:off x="3123043" y="2579864"/>
              <a:ext cx="189000" cy="388181"/>
            </a:xfrm>
            <a:custGeom>
              <a:avLst/>
              <a:gdLst/>
              <a:ahLst/>
              <a:cxnLst/>
              <a:rect l="0" t="0" r="0" b="0"/>
              <a:pathLst>
                <a:path w="189000" h="388181">
                  <a:moveTo>
                    <a:pt x="121576" y="6066"/>
                  </a:moveTo>
                  <a:lnTo>
                    <a:pt x="78885" y="2946"/>
                  </a:lnTo>
                  <a:lnTo>
                    <a:pt x="58149" y="0"/>
                  </a:lnTo>
                  <a:lnTo>
                    <a:pt x="37234" y="2590"/>
                  </a:lnTo>
                  <a:lnTo>
                    <a:pt x="19360" y="10760"/>
                  </a:lnTo>
                  <a:lnTo>
                    <a:pt x="11318" y="16214"/>
                  </a:lnTo>
                  <a:lnTo>
                    <a:pt x="5957" y="24530"/>
                  </a:lnTo>
                  <a:lnTo>
                    <a:pt x="0" y="46248"/>
                  </a:lnTo>
                  <a:lnTo>
                    <a:pt x="4195" y="103688"/>
                  </a:lnTo>
                  <a:lnTo>
                    <a:pt x="11043" y="157541"/>
                  </a:lnTo>
                  <a:lnTo>
                    <a:pt x="15132" y="164371"/>
                  </a:lnTo>
                  <a:lnTo>
                    <a:pt x="20198" y="166585"/>
                  </a:lnTo>
                  <a:lnTo>
                    <a:pt x="73321" y="159007"/>
                  </a:lnTo>
                  <a:lnTo>
                    <a:pt x="96620" y="164117"/>
                  </a:lnTo>
                  <a:lnTo>
                    <a:pt x="122891" y="180148"/>
                  </a:lnTo>
                  <a:lnTo>
                    <a:pt x="159892" y="213405"/>
                  </a:lnTo>
                  <a:lnTo>
                    <a:pt x="179794" y="256899"/>
                  </a:lnTo>
                  <a:lnTo>
                    <a:pt x="188999" y="289787"/>
                  </a:lnTo>
                  <a:lnTo>
                    <a:pt x="182814" y="332341"/>
                  </a:lnTo>
                  <a:lnTo>
                    <a:pt x="175699" y="352288"/>
                  </a:lnTo>
                  <a:lnTo>
                    <a:pt x="164738" y="368953"/>
                  </a:lnTo>
                  <a:lnTo>
                    <a:pt x="148948" y="381038"/>
                  </a:lnTo>
                  <a:lnTo>
                    <a:pt x="139824" y="385899"/>
                  </a:lnTo>
                  <a:lnTo>
                    <a:pt x="117208" y="388180"/>
                  </a:lnTo>
                  <a:lnTo>
                    <a:pt x="57776" y="377030"/>
                  </a:lnTo>
                  <a:lnTo>
                    <a:pt x="47877" y="37456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3444661" y="288072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3642834" y="2596458"/>
              <a:ext cx="198712" cy="308370"/>
            </a:xfrm>
            <a:custGeom>
              <a:avLst/>
              <a:gdLst/>
              <a:ahLst/>
              <a:cxnLst/>
              <a:rect l="0" t="0" r="0" b="0"/>
              <a:pathLst>
                <a:path w="198712" h="308370">
                  <a:moveTo>
                    <a:pt x="65039" y="0"/>
                  </a:moveTo>
                  <a:lnTo>
                    <a:pt x="35731" y="34898"/>
                  </a:lnTo>
                  <a:lnTo>
                    <a:pt x="3806" y="89459"/>
                  </a:lnTo>
                  <a:lnTo>
                    <a:pt x="821" y="90055"/>
                  </a:lnTo>
                  <a:lnTo>
                    <a:pt x="0" y="85773"/>
                  </a:lnTo>
                  <a:lnTo>
                    <a:pt x="623" y="78239"/>
                  </a:lnTo>
                  <a:lnTo>
                    <a:pt x="12677" y="50868"/>
                  </a:lnTo>
                  <a:lnTo>
                    <a:pt x="31067" y="26121"/>
                  </a:lnTo>
                  <a:lnTo>
                    <a:pt x="56923" y="9560"/>
                  </a:lnTo>
                  <a:lnTo>
                    <a:pt x="76640" y="7368"/>
                  </a:lnTo>
                  <a:lnTo>
                    <a:pt x="86811" y="8422"/>
                  </a:lnTo>
                  <a:lnTo>
                    <a:pt x="104352" y="18951"/>
                  </a:lnTo>
                  <a:lnTo>
                    <a:pt x="112304" y="26672"/>
                  </a:lnTo>
                  <a:lnTo>
                    <a:pt x="116436" y="35329"/>
                  </a:lnTo>
                  <a:lnTo>
                    <a:pt x="117908" y="54306"/>
                  </a:lnTo>
                  <a:lnTo>
                    <a:pt x="112160" y="84721"/>
                  </a:lnTo>
                  <a:lnTo>
                    <a:pt x="91331" y="125270"/>
                  </a:lnTo>
                  <a:lnTo>
                    <a:pt x="78284" y="141853"/>
                  </a:lnTo>
                  <a:lnTo>
                    <a:pt x="77379" y="144872"/>
                  </a:lnTo>
                  <a:lnTo>
                    <a:pt x="80285" y="144545"/>
                  </a:lnTo>
                  <a:lnTo>
                    <a:pt x="85731" y="141987"/>
                  </a:lnTo>
                  <a:lnTo>
                    <a:pt x="115754" y="138387"/>
                  </a:lnTo>
                  <a:lnTo>
                    <a:pt x="134762" y="143784"/>
                  </a:lnTo>
                  <a:lnTo>
                    <a:pt x="171618" y="166312"/>
                  </a:lnTo>
                  <a:lnTo>
                    <a:pt x="185717" y="182711"/>
                  </a:lnTo>
                  <a:lnTo>
                    <a:pt x="194713" y="202868"/>
                  </a:lnTo>
                  <a:lnTo>
                    <a:pt x="198711" y="227424"/>
                  </a:lnTo>
                  <a:lnTo>
                    <a:pt x="194249" y="250816"/>
                  </a:lnTo>
                  <a:lnTo>
                    <a:pt x="178583" y="280597"/>
                  </a:lnTo>
                  <a:lnTo>
                    <a:pt x="164636" y="295506"/>
                  </a:lnTo>
                  <a:lnTo>
                    <a:pt x="146739" y="306031"/>
                  </a:lnTo>
                  <a:lnTo>
                    <a:pt x="127087" y="308369"/>
                  </a:lnTo>
                  <a:lnTo>
                    <a:pt x="69354" y="298492"/>
                  </a:lnTo>
                  <a:lnTo>
                    <a:pt x="33454" y="2947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3938751" y="2551031"/>
              <a:ext cx="166502" cy="339957"/>
            </a:xfrm>
            <a:custGeom>
              <a:avLst/>
              <a:gdLst/>
              <a:ahLst/>
              <a:cxnLst/>
              <a:rect l="0" t="0" r="0" b="0"/>
              <a:pathLst>
                <a:path w="166502" h="339957">
                  <a:moveTo>
                    <a:pt x="137620" y="98070"/>
                  </a:moveTo>
                  <a:lnTo>
                    <a:pt x="101703" y="151945"/>
                  </a:lnTo>
                  <a:lnTo>
                    <a:pt x="68744" y="213992"/>
                  </a:lnTo>
                  <a:lnTo>
                    <a:pt x="50055" y="266540"/>
                  </a:lnTo>
                  <a:lnTo>
                    <a:pt x="44994" y="303705"/>
                  </a:lnTo>
                  <a:lnTo>
                    <a:pt x="50049" y="324384"/>
                  </a:lnTo>
                  <a:lnTo>
                    <a:pt x="54673" y="333174"/>
                  </a:lnTo>
                  <a:lnTo>
                    <a:pt x="61265" y="337864"/>
                  </a:lnTo>
                  <a:lnTo>
                    <a:pt x="69169" y="339821"/>
                  </a:lnTo>
                  <a:lnTo>
                    <a:pt x="77948" y="339956"/>
                  </a:lnTo>
                  <a:lnTo>
                    <a:pt x="93941" y="333866"/>
                  </a:lnTo>
                  <a:lnTo>
                    <a:pt x="123273" y="310893"/>
                  </a:lnTo>
                  <a:lnTo>
                    <a:pt x="150427" y="275420"/>
                  </a:lnTo>
                  <a:lnTo>
                    <a:pt x="163121" y="243815"/>
                  </a:lnTo>
                  <a:lnTo>
                    <a:pt x="166501" y="218607"/>
                  </a:lnTo>
                  <a:lnTo>
                    <a:pt x="161764" y="194926"/>
                  </a:lnTo>
                  <a:lnTo>
                    <a:pt x="145943" y="164983"/>
                  </a:lnTo>
                  <a:lnTo>
                    <a:pt x="131960" y="150036"/>
                  </a:lnTo>
                  <a:lnTo>
                    <a:pt x="73952" y="115957"/>
                  </a:lnTo>
                  <a:lnTo>
                    <a:pt x="21740" y="89478"/>
                  </a:lnTo>
                  <a:lnTo>
                    <a:pt x="6959" y="73194"/>
                  </a:lnTo>
                  <a:lnTo>
                    <a:pt x="1380" y="63939"/>
                  </a:lnTo>
                  <a:lnTo>
                    <a:pt x="0" y="55429"/>
                  </a:lnTo>
                  <a:lnTo>
                    <a:pt x="1419" y="47416"/>
                  </a:lnTo>
                  <a:lnTo>
                    <a:pt x="9236" y="32273"/>
                  </a:lnTo>
                  <a:lnTo>
                    <a:pt x="20509" y="17744"/>
                  </a:lnTo>
                  <a:lnTo>
                    <a:pt x="45598" y="2000"/>
                  </a:lnTo>
                  <a:lnTo>
                    <a:pt x="65136" y="0"/>
                  </a:lnTo>
                  <a:lnTo>
                    <a:pt x="106274" y="8248"/>
                  </a:lnTo>
                  <a:lnTo>
                    <a:pt x="114383" y="13622"/>
                  </a:lnTo>
                  <a:lnTo>
                    <a:pt x="126512" y="28952"/>
                  </a:lnTo>
                  <a:lnTo>
                    <a:pt x="139918" y="57313"/>
                  </a:lnTo>
                  <a:lnTo>
                    <a:pt x="148148" y="1085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6" name="Group 95"/>
          <p:cNvGrpSpPr/>
          <p:nvPr/>
        </p:nvGrpSpPr>
        <p:grpSpPr>
          <a:xfrm>
            <a:off x="1023673" y="3207111"/>
            <a:ext cx="3515953" cy="631711"/>
            <a:chOff x="1023673" y="3207111"/>
            <a:chExt cx="3515953" cy="631711"/>
          </a:xfrm>
        </p:grpSpPr>
        <p:sp>
          <p:nvSpPr>
            <p:cNvPr id="74" name="Freeform 73"/>
            <p:cNvSpPr/>
            <p:nvPr/>
          </p:nvSpPr>
          <p:spPr>
            <a:xfrm>
              <a:off x="1023673" y="3386096"/>
              <a:ext cx="136305" cy="402656"/>
            </a:xfrm>
            <a:custGeom>
              <a:avLst/>
              <a:gdLst/>
              <a:ahLst/>
              <a:cxnLst/>
              <a:rect l="0" t="0" r="0" b="0"/>
              <a:pathLst>
                <a:path w="136305" h="402656">
                  <a:moveTo>
                    <a:pt x="52076" y="0"/>
                  </a:moveTo>
                  <a:lnTo>
                    <a:pt x="37422" y="55141"/>
                  </a:lnTo>
                  <a:lnTo>
                    <a:pt x="27327" y="103556"/>
                  </a:lnTo>
                  <a:lnTo>
                    <a:pt x="22516" y="154945"/>
                  </a:lnTo>
                  <a:lnTo>
                    <a:pt x="21091" y="207217"/>
                  </a:lnTo>
                  <a:lnTo>
                    <a:pt x="12203" y="262810"/>
                  </a:lnTo>
                  <a:lnTo>
                    <a:pt x="2302" y="324571"/>
                  </a:lnTo>
                  <a:lnTo>
                    <a:pt x="0" y="382177"/>
                  </a:lnTo>
                  <a:lnTo>
                    <a:pt x="4490" y="391655"/>
                  </a:lnTo>
                  <a:lnTo>
                    <a:pt x="12163" y="397974"/>
                  </a:lnTo>
                  <a:lnTo>
                    <a:pt x="21958" y="402187"/>
                  </a:lnTo>
                  <a:lnTo>
                    <a:pt x="30828" y="402655"/>
                  </a:lnTo>
                  <a:lnTo>
                    <a:pt x="46922" y="396937"/>
                  </a:lnTo>
                  <a:lnTo>
                    <a:pt x="107156" y="356410"/>
                  </a:lnTo>
                  <a:lnTo>
                    <a:pt x="136304" y="3474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1044163" y="3565080"/>
              <a:ext cx="84229" cy="21058"/>
            </a:xfrm>
            <a:custGeom>
              <a:avLst/>
              <a:gdLst/>
              <a:ahLst/>
              <a:cxnLst/>
              <a:rect l="0" t="0" r="0" b="0"/>
              <a:pathLst>
                <a:path w="84229" h="21058">
                  <a:moveTo>
                    <a:pt x="84228" y="0"/>
                  </a:moveTo>
                  <a:lnTo>
                    <a:pt x="23140" y="1678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1086277" y="3343982"/>
              <a:ext cx="105286" cy="42115"/>
            </a:xfrm>
            <a:custGeom>
              <a:avLst/>
              <a:gdLst/>
              <a:ahLst/>
              <a:cxnLst/>
              <a:rect l="0" t="0" r="0" b="0"/>
              <a:pathLst>
                <a:path w="105286" h="42115">
                  <a:moveTo>
                    <a:pt x="105285" y="0"/>
                  </a:moveTo>
                  <a:lnTo>
                    <a:pt x="51410" y="27511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1186390" y="3605833"/>
              <a:ext cx="120987" cy="147444"/>
            </a:xfrm>
            <a:custGeom>
              <a:avLst/>
              <a:gdLst/>
              <a:ahLst/>
              <a:cxnLst/>
              <a:rect l="0" t="0" r="0" b="0"/>
              <a:pathLst>
                <a:path w="120987" h="147444">
                  <a:moveTo>
                    <a:pt x="89400" y="54004"/>
                  </a:moveTo>
                  <a:lnTo>
                    <a:pt x="79825" y="29957"/>
                  </a:lnTo>
                  <a:lnTo>
                    <a:pt x="69157" y="15630"/>
                  </a:lnTo>
                  <a:lnTo>
                    <a:pt x="44408" y="0"/>
                  </a:lnTo>
                  <a:lnTo>
                    <a:pt x="36009" y="454"/>
                  </a:lnTo>
                  <a:lnTo>
                    <a:pt x="20437" y="10317"/>
                  </a:lnTo>
                  <a:lnTo>
                    <a:pt x="11957" y="29518"/>
                  </a:lnTo>
                  <a:lnTo>
                    <a:pt x="0" y="85137"/>
                  </a:lnTo>
                  <a:lnTo>
                    <a:pt x="9849" y="138172"/>
                  </a:lnTo>
                  <a:lnTo>
                    <a:pt x="15309" y="144041"/>
                  </a:lnTo>
                  <a:lnTo>
                    <a:pt x="22459" y="146784"/>
                  </a:lnTo>
                  <a:lnTo>
                    <a:pt x="30735" y="147443"/>
                  </a:lnTo>
                  <a:lnTo>
                    <a:pt x="37422" y="144372"/>
                  </a:lnTo>
                  <a:lnTo>
                    <a:pt x="66077" y="104682"/>
                  </a:lnTo>
                  <a:lnTo>
                    <a:pt x="77514" y="63928"/>
                  </a:lnTo>
                  <a:lnTo>
                    <a:pt x="80306" y="64129"/>
                  </a:lnTo>
                  <a:lnTo>
                    <a:pt x="86528" y="73712"/>
                  </a:lnTo>
                  <a:lnTo>
                    <a:pt x="97778" y="96498"/>
                  </a:lnTo>
                  <a:lnTo>
                    <a:pt x="120986" y="11717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1342187" y="3551607"/>
              <a:ext cx="112589" cy="161008"/>
            </a:xfrm>
            <a:custGeom>
              <a:avLst/>
              <a:gdLst/>
              <a:ahLst/>
              <a:cxnLst/>
              <a:rect l="0" t="0" r="0" b="0"/>
              <a:pathLst>
                <a:path w="112589" h="161008">
                  <a:moveTo>
                    <a:pt x="91531" y="24002"/>
                  </a:moveTo>
                  <a:lnTo>
                    <a:pt x="73550" y="8360"/>
                  </a:lnTo>
                  <a:lnTo>
                    <a:pt x="56633" y="283"/>
                  </a:lnTo>
                  <a:lnTo>
                    <a:pt x="47209" y="0"/>
                  </a:lnTo>
                  <a:lnTo>
                    <a:pt x="27378" y="5925"/>
                  </a:lnTo>
                  <a:lnTo>
                    <a:pt x="13106" y="19478"/>
                  </a:lnTo>
                  <a:lnTo>
                    <a:pt x="7662" y="28005"/>
                  </a:lnTo>
                  <a:lnTo>
                    <a:pt x="0" y="62363"/>
                  </a:lnTo>
                  <a:lnTo>
                    <a:pt x="5817" y="107489"/>
                  </a:lnTo>
                  <a:lnTo>
                    <a:pt x="16091" y="138425"/>
                  </a:lnTo>
                  <a:lnTo>
                    <a:pt x="27196" y="155186"/>
                  </a:lnTo>
                  <a:lnTo>
                    <a:pt x="34603" y="159421"/>
                  </a:lnTo>
                  <a:lnTo>
                    <a:pt x="52192" y="161007"/>
                  </a:lnTo>
                  <a:lnTo>
                    <a:pt x="112588" y="13981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1465303" y="3333453"/>
              <a:ext cx="147400" cy="347133"/>
            </a:xfrm>
            <a:custGeom>
              <a:avLst/>
              <a:gdLst/>
              <a:ahLst/>
              <a:cxnLst/>
              <a:rect l="0" t="0" r="0" b="0"/>
              <a:pathLst>
                <a:path w="147400" h="347133">
                  <a:moveTo>
                    <a:pt x="0" y="0"/>
                  </a:moveTo>
                  <a:lnTo>
                    <a:pt x="0" y="58617"/>
                  </a:lnTo>
                  <a:lnTo>
                    <a:pt x="8334" y="121453"/>
                  </a:lnTo>
                  <a:lnTo>
                    <a:pt x="15684" y="175939"/>
                  </a:lnTo>
                  <a:lnTo>
                    <a:pt x="21166" y="230072"/>
                  </a:lnTo>
                  <a:lnTo>
                    <a:pt x="32300" y="289639"/>
                  </a:lnTo>
                  <a:lnTo>
                    <a:pt x="36583" y="314732"/>
                  </a:lnTo>
                  <a:lnTo>
                    <a:pt x="34756" y="346978"/>
                  </a:lnTo>
                  <a:lnTo>
                    <a:pt x="36039" y="347132"/>
                  </a:lnTo>
                  <a:lnTo>
                    <a:pt x="38064" y="343726"/>
                  </a:lnTo>
                  <a:lnTo>
                    <a:pt x="37195" y="330582"/>
                  </a:lnTo>
                  <a:lnTo>
                    <a:pt x="32694" y="282369"/>
                  </a:lnTo>
                  <a:lnTo>
                    <a:pt x="37503" y="239123"/>
                  </a:lnTo>
                  <a:lnTo>
                    <a:pt x="49424" y="217021"/>
                  </a:lnTo>
                  <a:lnTo>
                    <a:pt x="57516" y="207852"/>
                  </a:lnTo>
                  <a:lnTo>
                    <a:pt x="66420" y="204079"/>
                  </a:lnTo>
                  <a:lnTo>
                    <a:pt x="75866" y="203903"/>
                  </a:lnTo>
                  <a:lnTo>
                    <a:pt x="85672" y="206126"/>
                  </a:lnTo>
                  <a:lnTo>
                    <a:pt x="93380" y="211117"/>
                  </a:lnTo>
                  <a:lnTo>
                    <a:pt x="123807" y="254143"/>
                  </a:lnTo>
                  <a:lnTo>
                    <a:pt x="138270" y="307613"/>
                  </a:lnTo>
                  <a:lnTo>
                    <a:pt x="147399" y="3263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1865386" y="3333453"/>
              <a:ext cx="21058" cy="326385"/>
            </a:xfrm>
            <a:custGeom>
              <a:avLst/>
              <a:gdLst/>
              <a:ahLst/>
              <a:cxnLst/>
              <a:rect l="0" t="0" r="0" b="0"/>
              <a:pathLst>
                <a:path w="21058" h="326385">
                  <a:moveTo>
                    <a:pt x="0" y="0"/>
                  </a:moveTo>
                  <a:lnTo>
                    <a:pt x="0" y="57264"/>
                  </a:lnTo>
                  <a:lnTo>
                    <a:pt x="0" y="109774"/>
                  </a:lnTo>
                  <a:lnTo>
                    <a:pt x="3120" y="166667"/>
                  </a:lnTo>
                  <a:lnTo>
                    <a:pt x="8333" y="220569"/>
                  </a:lnTo>
                  <a:lnTo>
                    <a:pt x="15684" y="280006"/>
                  </a:lnTo>
                  <a:lnTo>
                    <a:pt x="21057" y="3263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1791687" y="3459795"/>
              <a:ext cx="157928" cy="52644"/>
            </a:xfrm>
            <a:custGeom>
              <a:avLst/>
              <a:gdLst/>
              <a:ahLst/>
              <a:cxnLst/>
              <a:rect l="0" t="0" r="0" b="0"/>
              <a:pathLst>
                <a:path w="157928" h="52644">
                  <a:moveTo>
                    <a:pt x="157927" y="0"/>
                  </a:moveTo>
                  <a:lnTo>
                    <a:pt x="99310" y="14654"/>
                  </a:lnTo>
                  <a:lnTo>
                    <a:pt x="42713" y="34787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1935079" y="3512438"/>
              <a:ext cx="95837" cy="151711"/>
            </a:xfrm>
            <a:custGeom>
              <a:avLst/>
              <a:gdLst/>
              <a:ahLst/>
              <a:cxnLst/>
              <a:rect l="0" t="0" r="0" b="0"/>
              <a:pathLst>
                <a:path w="95837" h="151711">
                  <a:moveTo>
                    <a:pt x="67178" y="0"/>
                  </a:moveTo>
                  <a:lnTo>
                    <a:pt x="43131" y="9575"/>
                  </a:lnTo>
                  <a:lnTo>
                    <a:pt x="28804" y="20243"/>
                  </a:lnTo>
                  <a:lnTo>
                    <a:pt x="13174" y="44992"/>
                  </a:lnTo>
                  <a:lnTo>
                    <a:pt x="1134" y="74552"/>
                  </a:lnTo>
                  <a:lnTo>
                    <a:pt x="0" y="95135"/>
                  </a:lnTo>
                  <a:lnTo>
                    <a:pt x="4566" y="115982"/>
                  </a:lnTo>
                  <a:lnTo>
                    <a:pt x="14394" y="136945"/>
                  </a:lnTo>
                  <a:lnTo>
                    <a:pt x="22630" y="143939"/>
                  </a:lnTo>
                  <a:lnTo>
                    <a:pt x="44259" y="151710"/>
                  </a:lnTo>
                  <a:lnTo>
                    <a:pt x="54238" y="151443"/>
                  </a:lnTo>
                  <a:lnTo>
                    <a:pt x="71565" y="144906"/>
                  </a:lnTo>
                  <a:lnTo>
                    <a:pt x="83946" y="127964"/>
                  </a:lnTo>
                  <a:lnTo>
                    <a:pt x="92177" y="103666"/>
                  </a:lnTo>
                  <a:lnTo>
                    <a:pt x="95836" y="73370"/>
                  </a:lnTo>
                  <a:lnTo>
                    <a:pt x="91223" y="46647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2044371" y="3470324"/>
              <a:ext cx="73700" cy="136871"/>
            </a:xfrm>
            <a:custGeom>
              <a:avLst/>
              <a:gdLst/>
              <a:ahLst/>
              <a:cxnLst/>
              <a:rect l="0" t="0" r="0" b="0"/>
              <a:pathLst>
                <a:path w="73700" h="136871">
                  <a:moveTo>
                    <a:pt x="0" y="0"/>
                  </a:moveTo>
                  <a:lnTo>
                    <a:pt x="28681" y="53875"/>
                  </a:lnTo>
                  <a:lnTo>
                    <a:pt x="64702" y="113582"/>
                  </a:lnTo>
                  <a:lnTo>
                    <a:pt x="73699" y="1368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2054899" y="3449267"/>
              <a:ext cx="136872" cy="389555"/>
            </a:xfrm>
            <a:custGeom>
              <a:avLst/>
              <a:gdLst/>
              <a:ahLst/>
              <a:cxnLst/>
              <a:rect l="0" t="0" r="0" b="0"/>
              <a:pathLst>
                <a:path w="136872" h="389555">
                  <a:moveTo>
                    <a:pt x="136871" y="0"/>
                  </a:moveTo>
                  <a:lnTo>
                    <a:pt x="108190" y="55045"/>
                  </a:lnTo>
                  <a:lnTo>
                    <a:pt x="82256" y="114512"/>
                  </a:lnTo>
                  <a:lnTo>
                    <a:pt x="58579" y="174481"/>
                  </a:lnTo>
                  <a:lnTo>
                    <a:pt x="31372" y="236413"/>
                  </a:lnTo>
                  <a:lnTo>
                    <a:pt x="18622" y="264170"/>
                  </a:lnTo>
                  <a:lnTo>
                    <a:pt x="6038" y="316918"/>
                  </a:lnTo>
                  <a:lnTo>
                    <a:pt x="1193" y="368491"/>
                  </a:lnTo>
                  <a:lnTo>
                    <a:pt x="0" y="3895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2382570" y="3422072"/>
              <a:ext cx="125056" cy="174600"/>
            </a:xfrm>
            <a:custGeom>
              <a:avLst/>
              <a:gdLst/>
              <a:ahLst/>
              <a:cxnLst/>
              <a:rect l="0" t="0" r="0" b="0"/>
              <a:pathLst>
                <a:path w="125056" h="174600">
                  <a:moveTo>
                    <a:pt x="93469" y="27194"/>
                  </a:moveTo>
                  <a:lnTo>
                    <a:pt x="87880" y="10427"/>
                  </a:lnTo>
                  <a:lnTo>
                    <a:pt x="81554" y="5488"/>
                  </a:lnTo>
                  <a:lnTo>
                    <a:pt x="62047" y="0"/>
                  </a:lnTo>
                  <a:lnTo>
                    <a:pt x="52634" y="876"/>
                  </a:lnTo>
                  <a:lnTo>
                    <a:pt x="35936" y="8089"/>
                  </a:lnTo>
                  <a:lnTo>
                    <a:pt x="13381" y="30892"/>
                  </a:lnTo>
                  <a:lnTo>
                    <a:pt x="5232" y="53015"/>
                  </a:lnTo>
                  <a:lnTo>
                    <a:pt x="0" y="105345"/>
                  </a:lnTo>
                  <a:lnTo>
                    <a:pt x="5524" y="129778"/>
                  </a:lnTo>
                  <a:lnTo>
                    <a:pt x="16948" y="151166"/>
                  </a:lnTo>
                  <a:lnTo>
                    <a:pt x="33723" y="168471"/>
                  </a:lnTo>
                  <a:lnTo>
                    <a:pt x="43110" y="172851"/>
                  </a:lnTo>
                  <a:lnTo>
                    <a:pt x="62898" y="174599"/>
                  </a:lnTo>
                  <a:lnTo>
                    <a:pt x="125055" y="16406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2556911" y="3428210"/>
              <a:ext cx="125264" cy="149678"/>
            </a:xfrm>
            <a:custGeom>
              <a:avLst/>
              <a:gdLst/>
              <a:ahLst/>
              <a:cxnLst/>
              <a:rect l="0" t="0" r="0" b="0"/>
              <a:pathLst>
                <a:path w="125264" h="149678">
                  <a:moveTo>
                    <a:pt x="77055" y="10528"/>
                  </a:moveTo>
                  <a:lnTo>
                    <a:pt x="60288" y="4939"/>
                  </a:lnTo>
                  <a:lnTo>
                    <a:pt x="53009" y="5633"/>
                  </a:lnTo>
                  <a:lnTo>
                    <a:pt x="38682" y="12642"/>
                  </a:lnTo>
                  <a:lnTo>
                    <a:pt x="17462" y="29742"/>
                  </a:lnTo>
                  <a:lnTo>
                    <a:pt x="1946" y="55216"/>
                  </a:lnTo>
                  <a:lnTo>
                    <a:pt x="0" y="77963"/>
                  </a:lnTo>
                  <a:lnTo>
                    <a:pt x="8282" y="125104"/>
                  </a:lnTo>
                  <a:lnTo>
                    <a:pt x="13659" y="133706"/>
                  </a:lnTo>
                  <a:lnTo>
                    <a:pt x="28992" y="146382"/>
                  </a:lnTo>
                  <a:lnTo>
                    <a:pt x="50625" y="149677"/>
                  </a:lnTo>
                  <a:lnTo>
                    <a:pt x="73497" y="146072"/>
                  </a:lnTo>
                  <a:lnTo>
                    <a:pt x="91462" y="136670"/>
                  </a:lnTo>
                  <a:lnTo>
                    <a:pt x="114729" y="112635"/>
                  </a:lnTo>
                  <a:lnTo>
                    <a:pt x="123045" y="90224"/>
                  </a:lnTo>
                  <a:lnTo>
                    <a:pt x="125263" y="77697"/>
                  </a:lnTo>
                  <a:lnTo>
                    <a:pt x="121488" y="54419"/>
                  </a:lnTo>
                  <a:lnTo>
                    <a:pt x="106208" y="24703"/>
                  </a:lnTo>
                  <a:lnTo>
                    <a:pt x="93522" y="10979"/>
                  </a:lnTo>
                  <a:lnTo>
                    <a:pt x="6652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2755857" y="3412092"/>
              <a:ext cx="120780" cy="148611"/>
            </a:xfrm>
            <a:custGeom>
              <a:avLst/>
              <a:gdLst/>
              <a:ahLst/>
              <a:cxnLst/>
              <a:rect l="0" t="0" r="0" b="0"/>
              <a:pathLst>
                <a:path w="120780" h="148611">
                  <a:moveTo>
                    <a:pt x="88679" y="5589"/>
                  </a:moveTo>
                  <a:lnTo>
                    <a:pt x="71912" y="0"/>
                  </a:lnTo>
                  <a:lnTo>
                    <a:pt x="54321" y="376"/>
                  </a:lnTo>
                  <a:lnTo>
                    <a:pt x="14432" y="10149"/>
                  </a:lnTo>
                  <a:lnTo>
                    <a:pt x="7596" y="16818"/>
                  </a:lnTo>
                  <a:lnTo>
                    <a:pt x="0" y="36706"/>
                  </a:lnTo>
                  <a:lnTo>
                    <a:pt x="314" y="46221"/>
                  </a:lnTo>
                  <a:lnTo>
                    <a:pt x="6902" y="63032"/>
                  </a:lnTo>
                  <a:lnTo>
                    <a:pt x="20748" y="75183"/>
                  </a:lnTo>
                  <a:lnTo>
                    <a:pt x="39771" y="83313"/>
                  </a:lnTo>
                  <a:lnTo>
                    <a:pt x="98082" y="94550"/>
                  </a:lnTo>
                  <a:lnTo>
                    <a:pt x="106646" y="99992"/>
                  </a:lnTo>
                  <a:lnTo>
                    <a:pt x="119281" y="115396"/>
                  </a:lnTo>
                  <a:lnTo>
                    <a:pt x="120779" y="123248"/>
                  </a:lnTo>
                  <a:lnTo>
                    <a:pt x="119438" y="130821"/>
                  </a:lnTo>
                  <a:lnTo>
                    <a:pt x="116204" y="138210"/>
                  </a:lnTo>
                  <a:lnTo>
                    <a:pt x="109369" y="143136"/>
                  </a:lnTo>
                  <a:lnTo>
                    <a:pt x="89296" y="148610"/>
                  </a:lnTo>
                  <a:lnTo>
                    <a:pt x="34024" y="144078"/>
                  </a:lnTo>
                  <a:lnTo>
                    <a:pt x="14980" y="14246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2909903" y="3238697"/>
              <a:ext cx="29391" cy="326384"/>
            </a:xfrm>
            <a:custGeom>
              <a:avLst/>
              <a:gdLst/>
              <a:ahLst/>
              <a:cxnLst/>
              <a:rect l="0" t="0" r="0" b="0"/>
              <a:pathLst>
                <a:path w="29391" h="326384">
                  <a:moveTo>
                    <a:pt x="8333" y="0"/>
                  </a:moveTo>
                  <a:lnTo>
                    <a:pt x="0" y="37478"/>
                  </a:lnTo>
                  <a:lnTo>
                    <a:pt x="1575" y="72326"/>
                  </a:lnTo>
                  <a:lnTo>
                    <a:pt x="6998" y="132310"/>
                  </a:lnTo>
                  <a:lnTo>
                    <a:pt x="13527" y="185692"/>
                  </a:lnTo>
                  <a:lnTo>
                    <a:pt x="17281" y="238553"/>
                  </a:lnTo>
                  <a:lnTo>
                    <a:pt x="26987" y="300346"/>
                  </a:lnTo>
                  <a:lnTo>
                    <a:pt x="29390" y="3263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2844536" y="3354510"/>
              <a:ext cx="157929" cy="21058"/>
            </a:xfrm>
            <a:custGeom>
              <a:avLst/>
              <a:gdLst/>
              <a:ahLst/>
              <a:cxnLst/>
              <a:rect l="0" t="0" r="0" b="0"/>
              <a:pathLst>
                <a:path w="157929" h="21058">
                  <a:moveTo>
                    <a:pt x="157928" y="0"/>
                  </a:moveTo>
                  <a:lnTo>
                    <a:pt x="115236" y="3120"/>
                  </a:lnTo>
                  <a:lnTo>
                    <a:pt x="54690" y="1678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3291196" y="3238697"/>
              <a:ext cx="27124" cy="294799"/>
            </a:xfrm>
            <a:custGeom>
              <a:avLst/>
              <a:gdLst/>
              <a:ahLst/>
              <a:cxnLst/>
              <a:rect l="0" t="0" r="0" b="0"/>
              <a:pathLst>
                <a:path w="27124" h="294799">
                  <a:moveTo>
                    <a:pt x="6066" y="0"/>
                  </a:moveTo>
                  <a:lnTo>
                    <a:pt x="0" y="33622"/>
                  </a:lnTo>
                  <a:lnTo>
                    <a:pt x="4521" y="88443"/>
                  </a:lnTo>
                  <a:lnTo>
                    <a:pt x="5608" y="138119"/>
                  </a:lnTo>
                  <a:lnTo>
                    <a:pt x="9050" y="189883"/>
                  </a:lnTo>
                  <a:lnTo>
                    <a:pt x="20693" y="248597"/>
                  </a:lnTo>
                  <a:lnTo>
                    <a:pt x="27123" y="2947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3213034" y="3375567"/>
              <a:ext cx="157928" cy="52644"/>
            </a:xfrm>
            <a:custGeom>
              <a:avLst/>
              <a:gdLst/>
              <a:ahLst/>
              <a:cxnLst/>
              <a:rect l="0" t="0" r="0" b="0"/>
              <a:pathLst>
                <a:path w="157928" h="52644">
                  <a:moveTo>
                    <a:pt x="157927" y="0"/>
                  </a:moveTo>
                  <a:lnTo>
                    <a:pt x="101713" y="17959"/>
                  </a:lnTo>
                  <a:lnTo>
                    <a:pt x="46261" y="31667"/>
                  </a:lnTo>
                  <a:lnTo>
                    <a:pt x="17996" y="42139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3402547" y="3207111"/>
              <a:ext cx="261968" cy="306153"/>
            </a:xfrm>
            <a:custGeom>
              <a:avLst/>
              <a:gdLst/>
              <a:ahLst/>
              <a:cxnLst/>
              <a:rect l="0" t="0" r="0" b="0"/>
              <a:pathLst>
                <a:path w="261968" h="306153">
                  <a:moveTo>
                    <a:pt x="0" y="0"/>
                  </a:moveTo>
                  <a:lnTo>
                    <a:pt x="3119" y="57264"/>
                  </a:lnTo>
                  <a:lnTo>
                    <a:pt x="14654" y="112567"/>
                  </a:lnTo>
                  <a:lnTo>
                    <a:pt x="20962" y="171758"/>
                  </a:lnTo>
                  <a:lnTo>
                    <a:pt x="29140" y="222791"/>
                  </a:lnTo>
                  <a:lnTo>
                    <a:pt x="39669" y="283106"/>
                  </a:lnTo>
                  <a:lnTo>
                    <a:pt x="46097" y="304810"/>
                  </a:lnTo>
                  <a:lnTo>
                    <a:pt x="48279" y="306152"/>
                  </a:lnTo>
                  <a:lnTo>
                    <a:pt x="50703" y="292045"/>
                  </a:lnTo>
                  <a:lnTo>
                    <a:pt x="55507" y="233460"/>
                  </a:lnTo>
                  <a:lnTo>
                    <a:pt x="58061" y="222321"/>
                  </a:lnTo>
                  <a:lnTo>
                    <a:pt x="64444" y="216064"/>
                  </a:lnTo>
                  <a:lnTo>
                    <a:pt x="73378" y="213063"/>
                  </a:lnTo>
                  <a:lnTo>
                    <a:pt x="84014" y="212233"/>
                  </a:lnTo>
                  <a:lnTo>
                    <a:pt x="92274" y="215188"/>
                  </a:lnTo>
                  <a:lnTo>
                    <a:pt x="104572" y="227830"/>
                  </a:lnTo>
                  <a:lnTo>
                    <a:pt x="125786" y="282961"/>
                  </a:lnTo>
                  <a:lnTo>
                    <a:pt x="129480" y="293926"/>
                  </a:lnTo>
                  <a:lnTo>
                    <a:pt x="133113" y="297726"/>
                  </a:lnTo>
                  <a:lnTo>
                    <a:pt x="136705" y="296750"/>
                  </a:lnTo>
                  <a:lnTo>
                    <a:pt x="143816" y="286307"/>
                  </a:lnTo>
                  <a:lnTo>
                    <a:pt x="161032" y="254127"/>
                  </a:lnTo>
                  <a:lnTo>
                    <a:pt x="174515" y="240457"/>
                  </a:lnTo>
                  <a:lnTo>
                    <a:pt x="231057" y="199429"/>
                  </a:lnTo>
                  <a:lnTo>
                    <a:pt x="259590" y="171845"/>
                  </a:lnTo>
                  <a:lnTo>
                    <a:pt x="261967" y="164866"/>
                  </a:lnTo>
                  <a:lnTo>
                    <a:pt x="261212" y="157874"/>
                  </a:lnTo>
                  <a:lnTo>
                    <a:pt x="258369" y="150873"/>
                  </a:lnTo>
                  <a:lnTo>
                    <a:pt x="245852" y="139975"/>
                  </a:lnTo>
                  <a:lnTo>
                    <a:pt x="237601" y="135430"/>
                  </a:lnTo>
                  <a:lnTo>
                    <a:pt x="219074" y="133501"/>
                  </a:lnTo>
                  <a:lnTo>
                    <a:pt x="209220" y="134624"/>
                  </a:lnTo>
                  <a:lnTo>
                    <a:pt x="192032" y="145231"/>
                  </a:lnTo>
                  <a:lnTo>
                    <a:pt x="184173" y="152973"/>
                  </a:lnTo>
                  <a:lnTo>
                    <a:pt x="175441" y="174053"/>
                  </a:lnTo>
                  <a:lnTo>
                    <a:pt x="169836" y="225714"/>
                  </a:lnTo>
                  <a:lnTo>
                    <a:pt x="175308" y="250057"/>
                  </a:lnTo>
                  <a:lnTo>
                    <a:pt x="180043" y="261461"/>
                  </a:lnTo>
                  <a:lnTo>
                    <a:pt x="194663" y="277252"/>
                  </a:lnTo>
                  <a:lnTo>
                    <a:pt x="212859" y="287000"/>
                  </a:lnTo>
                  <a:lnTo>
                    <a:pt x="252684" y="2947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3885882" y="3259754"/>
              <a:ext cx="128016" cy="184973"/>
            </a:xfrm>
            <a:custGeom>
              <a:avLst/>
              <a:gdLst/>
              <a:ahLst/>
              <a:cxnLst/>
              <a:rect l="0" t="0" r="0" b="0"/>
              <a:pathLst>
                <a:path w="128016" h="184973">
                  <a:moveTo>
                    <a:pt x="85204" y="0"/>
                  </a:moveTo>
                  <a:lnTo>
                    <a:pt x="41241" y="20243"/>
                  </a:lnTo>
                  <a:lnTo>
                    <a:pt x="16546" y="39403"/>
                  </a:lnTo>
                  <a:lnTo>
                    <a:pt x="0" y="65487"/>
                  </a:lnTo>
                  <a:lnTo>
                    <a:pt x="325" y="72904"/>
                  </a:lnTo>
                  <a:lnTo>
                    <a:pt x="4052" y="79018"/>
                  </a:lnTo>
                  <a:lnTo>
                    <a:pt x="10046" y="84265"/>
                  </a:lnTo>
                  <a:lnTo>
                    <a:pt x="63146" y="104828"/>
                  </a:lnTo>
                  <a:lnTo>
                    <a:pt x="106063" y="124822"/>
                  </a:lnTo>
                  <a:lnTo>
                    <a:pt x="120991" y="140874"/>
                  </a:lnTo>
                  <a:lnTo>
                    <a:pt x="126609" y="150068"/>
                  </a:lnTo>
                  <a:lnTo>
                    <a:pt x="128015" y="158537"/>
                  </a:lnTo>
                  <a:lnTo>
                    <a:pt x="126613" y="166522"/>
                  </a:lnTo>
                  <a:lnTo>
                    <a:pt x="123338" y="174186"/>
                  </a:lnTo>
                  <a:lnTo>
                    <a:pt x="116476" y="179295"/>
                  </a:lnTo>
                  <a:lnTo>
                    <a:pt x="96373" y="184972"/>
                  </a:lnTo>
                  <a:lnTo>
                    <a:pt x="64336" y="182578"/>
                  </a:lnTo>
                  <a:lnTo>
                    <a:pt x="11504" y="1684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4068341" y="3291575"/>
              <a:ext cx="165958" cy="144351"/>
            </a:xfrm>
            <a:custGeom>
              <a:avLst/>
              <a:gdLst/>
              <a:ahLst/>
              <a:cxnLst/>
              <a:rect l="0" t="0" r="0" b="0"/>
              <a:pathLst>
                <a:path w="165958" h="144351">
                  <a:moveTo>
                    <a:pt x="92258" y="94521"/>
                  </a:moveTo>
                  <a:lnTo>
                    <a:pt x="86668" y="35904"/>
                  </a:lnTo>
                  <a:lnTo>
                    <a:pt x="77685" y="15437"/>
                  </a:lnTo>
                  <a:lnTo>
                    <a:pt x="72014" y="6703"/>
                  </a:lnTo>
                  <a:lnTo>
                    <a:pt x="63554" y="2051"/>
                  </a:lnTo>
                  <a:lnTo>
                    <a:pt x="41676" y="0"/>
                  </a:lnTo>
                  <a:lnTo>
                    <a:pt x="32800" y="3431"/>
                  </a:lnTo>
                  <a:lnTo>
                    <a:pt x="19819" y="16602"/>
                  </a:lnTo>
                  <a:lnTo>
                    <a:pt x="5933" y="43748"/>
                  </a:lnTo>
                  <a:lnTo>
                    <a:pt x="0" y="79607"/>
                  </a:lnTo>
                  <a:lnTo>
                    <a:pt x="4851" y="103100"/>
                  </a:lnTo>
                  <a:lnTo>
                    <a:pt x="15975" y="124070"/>
                  </a:lnTo>
                  <a:lnTo>
                    <a:pt x="32618" y="141189"/>
                  </a:lnTo>
                  <a:lnTo>
                    <a:pt x="41969" y="144350"/>
                  </a:lnTo>
                  <a:lnTo>
                    <a:pt x="61718" y="141623"/>
                  </a:lnTo>
                  <a:lnTo>
                    <a:pt x="69559" y="135281"/>
                  </a:lnTo>
                  <a:lnTo>
                    <a:pt x="86182" y="105168"/>
                  </a:lnTo>
                  <a:lnTo>
                    <a:pt x="94626" y="84045"/>
                  </a:lnTo>
                  <a:lnTo>
                    <a:pt x="98516" y="81688"/>
                  </a:lnTo>
                  <a:lnTo>
                    <a:pt x="102279" y="84796"/>
                  </a:lnTo>
                  <a:lnTo>
                    <a:pt x="122313" y="112227"/>
                  </a:lnTo>
                  <a:lnTo>
                    <a:pt x="165957" y="13663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4234298" y="3248956"/>
              <a:ext cx="305328" cy="192856"/>
            </a:xfrm>
            <a:custGeom>
              <a:avLst/>
              <a:gdLst/>
              <a:ahLst/>
              <a:cxnLst/>
              <a:rect l="0" t="0" r="0" b="0"/>
              <a:pathLst>
                <a:path w="305328" h="192856">
                  <a:moveTo>
                    <a:pt x="0" y="63441"/>
                  </a:moveTo>
                  <a:lnTo>
                    <a:pt x="5590" y="125533"/>
                  </a:lnTo>
                  <a:lnTo>
                    <a:pt x="15619" y="161493"/>
                  </a:lnTo>
                  <a:lnTo>
                    <a:pt x="13571" y="156153"/>
                  </a:lnTo>
                  <a:lnTo>
                    <a:pt x="5207" y="95385"/>
                  </a:lnTo>
                  <a:lnTo>
                    <a:pt x="7132" y="63547"/>
                  </a:lnTo>
                  <a:lnTo>
                    <a:pt x="11774" y="57662"/>
                  </a:lnTo>
                  <a:lnTo>
                    <a:pt x="18378" y="54909"/>
                  </a:lnTo>
                  <a:lnTo>
                    <a:pt x="26290" y="54243"/>
                  </a:lnTo>
                  <a:lnTo>
                    <a:pt x="32734" y="57309"/>
                  </a:lnTo>
                  <a:lnTo>
                    <a:pt x="43015" y="70074"/>
                  </a:lnTo>
                  <a:lnTo>
                    <a:pt x="55379" y="96991"/>
                  </a:lnTo>
                  <a:lnTo>
                    <a:pt x="59146" y="99846"/>
                  </a:lnTo>
                  <a:lnTo>
                    <a:pt x="62828" y="98239"/>
                  </a:lnTo>
                  <a:lnTo>
                    <a:pt x="66452" y="93658"/>
                  </a:lnTo>
                  <a:lnTo>
                    <a:pt x="93307" y="37863"/>
                  </a:lnTo>
                  <a:lnTo>
                    <a:pt x="100809" y="34690"/>
                  </a:lnTo>
                  <a:lnTo>
                    <a:pt x="109320" y="34915"/>
                  </a:lnTo>
                  <a:lnTo>
                    <a:pt x="118504" y="37405"/>
                  </a:lnTo>
                  <a:lnTo>
                    <a:pt x="125796" y="42574"/>
                  </a:lnTo>
                  <a:lnTo>
                    <a:pt x="137018" y="57676"/>
                  </a:lnTo>
                  <a:lnTo>
                    <a:pt x="161142" y="116501"/>
                  </a:lnTo>
                  <a:lnTo>
                    <a:pt x="171878" y="153382"/>
                  </a:lnTo>
                  <a:lnTo>
                    <a:pt x="174247" y="157326"/>
                  </a:lnTo>
                  <a:lnTo>
                    <a:pt x="175826" y="155277"/>
                  </a:lnTo>
                  <a:lnTo>
                    <a:pt x="183950" y="123955"/>
                  </a:lnTo>
                  <a:lnTo>
                    <a:pt x="189314" y="116651"/>
                  </a:lnTo>
                  <a:lnTo>
                    <a:pt x="204632" y="105417"/>
                  </a:lnTo>
                  <a:lnTo>
                    <a:pt x="263616" y="81284"/>
                  </a:lnTo>
                  <a:lnTo>
                    <a:pt x="281329" y="67861"/>
                  </a:lnTo>
                  <a:lnTo>
                    <a:pt x="289328" y="59369"/>
                  </a:lnTo>
                  <a:lnTo>
                    <a:pt x="293491" y="50197"/>
                  </a:lnTo>
                  <a:lnTo>
                    <a:pt x="294998" y="30648"/>
                  </a:lnTo>
                  <a:lnTo>
                    <a:pt x="288648" y="13381"/>
                  </a:lnTo>
                  <a:lnTo>
                    <a:pt x="283679" y="5501"/>
                  </a:lnTo>
                  <a:lnTo>
                    <a:pt x="275687" y="1417"/>
                  </a:lnTo>
                  <a:lnTo>
                    <a:pt x="254329" y="0"/>
                  </a:lnTo>
                  <a:lnTo>
                    <a:pt x="235478" y="6389"/>
                  </a:lnTo>
                  <a:lnTo>
                    <a:pt x="227176" y="11368"/>
                  </a:lnTo>
                  <a:lnTo>
                    <a:pt x="214831" y="29378"/>
                  </a:lnTo>
                  <a:lnTo>
                    <a:pt x="197374" y="79069"/>
                  </a:lnTo>
                  <a:lnTo>
                    <a:pt x="196127" y="103142"/>
                  </a:lnTo>
                  <a:lnTo>
                    <a:pt x="204858" y="147192"/>
                  </a:lnTo>
                  <a:lnTo>
                    <a:pt x="220056" y="173523"/>
                  </a:lnTo>
                  <a:lnTo>
                    <a:pt x="235843" y="185676"/>
                  </a:lnTo>
                  <a:lnTo>
                    <a:pt x="244967" y="190554"/>
                  </a:lnTo>
                  <a:lnTo>
                    <a:pt x="267582" y="192855"/>
                  </a:lnTo>
                  <a:lnTo>
                    <a:pt x="305327" y="18978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4" name="Group 103"/>
          <p:cNvGrpSpPr/>
          <p:nvPr/>
        </p:nvGrpSpPr>
        <p:grpSpPr>
          <a:xfrm>
            <a:off x="1181034" y="3986220"/>
            <a:ext cx="1232493" cy="526426"/>
            <a:chOff x="1181034" y="3986220"/>
            <a:chExt cx="1232493" cy="526426"/>
          </a:xfrm>
        </p:grpSpPr>
        <p:sp>
          <p:nvSpPr>
            <p:cNvPr id="97" name="Freeform 96"/>
            <p:cNvSpPr/>
            <p:nvPr/>
          </p:nvSpPr>
          <p:spPr>
            <a:xfrm>
              <a:off x="1181034" y="4033273"/>
              <a:ext cx="207337" cy="423969"/>
            </a:xfrm>
            <a:custGeom>
              <a:avLst/>
              <a:gdLst/>
              <a:ahLst/>
              <a:cxnLst/>
              <a:rect l="0" t="0" r="0" b="0"/>
              <a:pathLst>
                <a:path w="207337" h="423969">
                  <a:moveTo>
                    <a:pt x="200041" y="5590"/>
                  </a:moveTo>
                  <a:lnTo>
                    <a:pt x="151110" y="5589"/>
                  </a:lnTo>
                  <a:lnTo>
                    <a:pt x="91980" y="0"/>
                  </a:lnTo>
                  <a:lnTo>
                    <a:pt x="54939" y="2114"/>
                  </a:lnTo>
                  <a:lnTo>
                    <a:pt x="47155" y="7952"/>
                  </a:lnTo>
                  <a:lnTo>
                    <a:pt x="38505" y="26917"/>
                  </a:lnTo>
                  <a:lnTo>
                    <a:pt x="29377" y="87658"/>
                  </a:lnTo>
                  <a:lnTo>
                    <a:pt x="22700" y="137094"/>
                  </a:lnTo>
                  <a:lnTo>
                    <a:pt x="24492" y="143562"/>
                  </a:lnTo>
                  <a:lnTo>
                    <a:pt x="28026" y="145534"/>
                  </a:lnTo>
                  <a:lnTo>
                    <a:pt x="81475" y="134397"/>
                  </a:lnTo>
                  <a:lnTo>
                    <a:pt x="109910" y="135367"/>
                  </a:lnTo>
                  <a:lnTo>
                    <a:pt x="134247" y="143597"/>
                  </a:lnTo>
                  <a:lnTo>
                    <a:pt x="153642" y="161293"/>
                  </a:lnTo>
                  <a:lnTo>
                    <a:pt x="179568" y="205192"/>
                  </a:lnTo>
                  <a:lnTo>
                    <a:pt x="199656" y="266549"/>
                  </a:lnTo>
                  <a:lnTo>
                    <a:pt x="207336" y="302839"/>
                  </a:lnTo>
                  <a:lnTo>
                    <a:pt x="206793" y="328384"/>
                  </a:lnTo>
                  <a:lnTo>
                    <a:pt x="193333" y="361325"/>
                  </a:lnTo>
                  <a:lnTo>
                    <a:pt x="161016" y="401407"/>
                  </a:lnTo>
                  <a:lnTo>
                    <a:pt x="129077" y="417407"/>
                  </a:lnTo>
                  <a:lnTo>
                    <a:pt x="89977" y="423968"/>
                  </a:lnTo>
                  <a:lnTo>
                    <a:pt x="43250" y="417779"/>
                  </a:lnTo>
                  <a:lnTo>
                    <a:pt x="0" y="40567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1823272" y="3986220"/>
              <a:ext cx="31587" cy="379027"/>
            </a:xfrm>
            <a:custGeom>
              <a:avLst/>
              <a:gdLst/>
              <a:ahLst/>
              <a:cxnLst/>
              <a:rect l="0" t="0" r="0" b="0"/>
              <a:pathLst>
                <a:path w="31587" h="379027">
                  <a:moveTo>
                    <a:pt x="0" y="0"/>
                  </a:moveTo>
                  <a:lnTo>
                    <a:pt x="11453" y="48931"/>
                  </a:lnTo>
                  <a:lnTo>
                    <a:pt x="18211" y="99896"/>
                  </a:lnTo>
                  <a:lnTo>
                    <a:pt x="23333" y="153211"/>
                  </a:lnTo>
                  <a:lnTo>
                    <a:pt x="29141" y="201764"/>
                  </a:lnTo>
                  <a:lnTo>
                    <a:pt x="30861" y="253194"/>
                  </a:lnTo>
                  <a:lnTo>
                    <a:pt x="31371" y="302358"/>
                  </a:lnTo>
                  <a:lnTo>
                    <a:pt x="31522" y="343442"/>
                  </a:lnTo>
                  <a:lnTo>
                    <a:pt x="31586" y="3790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1728516" y="4102034"/>
              <a:ext cx="178985" cy="73700"/>
            </a:xfrm>
            <a:custGeom>
              <a:avLst/>
              <a:gdLst/>
              <a:ahLst/>
              <a:cxnLst/>
              <a:rect l="0" t="0" r="0" b="0"/>
              <a:pathLst>
                <a:path w="178985" h="73700">
                  <a:moveTo>
                    <a:pt x="178984" y="0"/>
                  </a:moveTo>
                  <a:lnTo>
                    <a:pt x="123939" y="25194"/>
                  </a:lnTo>
                  <a:lnTo>
                    <a:pt x="64472" y="50833"/>
                  </a:lnTo>
                  <a:lnTo>
                    <a:pt x="16939" y="69879"/>
                  </a:lnTo>
                  <a:lnTo>
                    <a:pt x="0" y="736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1931239" y="4175733"/>
              <a:ext cx="108919" cy="171923"/>
            </a:xfrm>
            <a:custGeom>
              <a:avLst/>
              <a:gdLst/>
              <a:ahLst/>
              <a:cxnLst/>
              <a:rect l="0" t="0" r="0" b="0"/>
              <a:pathLst>
                <a:path w="108919" h="171923">
                  <a:moveTo>
                    <a:pt x="71018" y="0"/>
                  </a:moveTo>
                  <a:lnTo>
                    <a:pt x="46971" y="9575"/>
                  </a:lnTo>
                  <a:lnTo>
                    <a:pt x="32644" y="20244"/>
                  </a:lnTo>
                  <a:lnTo>
                    <a:pt x="17014" y="44993"/>
                  </a:lnTo>
                  <a:lnTo>
                    <a:pt x="2422" y="87136"/>
                  </a:lnTo>
                  <a:lnTo>
                    <a:pt x="0" y="130453"/>
                  </a:lnTo>
                  <a:lnTo>
                    <a:pt x="3579" y="155075"/>
                  </a:lnTo>
                  <a:lnTo>
                    <a:pt x="9681" y="163045"/>
                  </a:lnTo>
                  <a:lnTo>
                    <a:pt x="28939" y="171900"/>
                  </a:lnTo>
                  <a:lnTo>
                    <a:pt x="38286" y="171922"/>
                  </a:lnTo>
                  <a:lnTo>
                    <a:pt x="54910" y="165707"/>
                  </a:lnTo>
                  <a:lnTo>
                    <a:pt x="77424" y="149054"/>
                  </a:lnTo>
                  <a:lnTo>
                    <a:pt x="98912" y="118124"/>
                  </a:lnTo>
                  <a:lnTo>
                    <a:pt x="108918" y="79324"/>
                  </a:lnTo>
                  <a:lnTo>
                    <a:pt x="106294" y="43781"/>
                  </a:lnTo>
                  <a:lnTo>
                    <a:pt x="9207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2054899" y="4186262"/>
              <a:ext cx="63172" cy="63172"/>
            </a:xfrm>
            <a:custGeom>
              <a:avLst/>
              <a:gdLst/>
              <a:ahLst/>
              <a:cxnLst/>
              <a:rect l="0" t="0" r="0" b="0"/>
              <a:pathLst>
                <a:path w="63172" h="63172">
                  <a:moveTo>
                    <a:pt x="0" y="0"/>
                  </a:moveTo>
                  <a:lnTo>
                    <a:pt x="29308" y="38373"/>
                  </a:lnTo>
                  <a:lnTo>
                    <a:pt x="63171" y="631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2044371" y="4112562"/>
              <a:ext cx="136871" cy="400084"/>
            </a:xfrm>
            <a:custGeom>
              <a:avLst/>
              <a:gdLst/>
              <a:ahLst/>
              <a:cxnLst/>
              <a:rect l="0" t="0" r="0" b="0"/>
              <a:pathLst>
                <a:path w="136871" h="400084">
                  <a:moveTo>
                    <a:pt x="136870" y="0"/>
                  </a:moveTo>
                  <a:lnTo>
                    <a:pt x="118912" y="55045"/>
                  </a:lnTo>
                  <a:lnTo>
                    <a:pt x="105203" y="106453"/>
                  </a:lnTo>
                  <a:lnTo>
                    <a:pt x="85641" y="161668"/>
                  </a:lnTo>
                  <a:lnTo>
                    <a:pt x="66483" y="211569"/>
                  </a:lnTo>
                  <a:lnTo>
                    <a:pt x="44501" y="272206"/>
                  </a:lnTo>
                  <a:lnTo>
                    <a:pt x="28547" y="324001"/>
                  </a:lnTo>
                  <a:lnTo>
                    <a:pt x="10590" y="380806"/>
                  </a:lnTo>
                  <a:lnTo>
                    <a:pt x="0" y="4000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2236408" y="4054330"/>
              <a:ext cx="177119" cy="216160"/>
            </a:xfrm>
            <a:custGeom>
              <a:avLst/>
              <a:gdLst/>
              <a:ahLst/>
              <a:cxnLst/>
              <a:rect l="0" t="0" r="0" b="0"/>
              <a:pathLst>
                <a:path w="177119" h="216160">
                  <a:moveTo>
                    <a:pt x="134346" y="5590"/>
                  </a:moveTo>
                  <a:lnTo>
                    <a:pt x="117578" y="0"/>
                  </a:lnTo>
                  <a:lnTo>
                    <a:pt x="99988" y="376"/>
                  </a:lnTo>
                  <a:lnTo>
                    <a:pt x="80471" y="5612"/>
                  </a:lnTo>
                  <a:lnTo>
                    <a:pt x="28899" y="34593"/>
                  </a:lnTo>
                  <a:lnTo>
                    <a:pt x="3017" y="60587"/>
                  </a:lnTo>
                  <a:lnTo>
                    <a:pt x="0" y="69160"/>
                  </a:lnTo>
                  <a:lnTo>
                    <a:pt x="328" y="77216"/>
                  </a:lnTo>
                  <a:lnTo>
                    <a:pt x="2887" y="84926"/>
                  </a:lnTo>
                  <a:lnTo>
                    <a:pt x="8102" y="88896"/>
                  </a:lnTo>
                  <a:lnTo>
                    <a:pt x="15088" y="90373"/>
                  </a:lnTo>
                  <a:lnTo>
                    <a:pt x="69985" y="92230"/>
                  </a:lnTo>
                  <a:lnTo>
                    <a:pt x="132572" y="113546"/>
                  </a:lnTo>
                  <a:lnTo>
                    <a:pt x="159817" y="130254"/>
                  </a:lnTo>
                  <a:lnTo>
                    <a:pt x="172182" y="146394"/>
                  </a:lnTo>
                  <a:lnTo>
                    <a:pt x="177118" y="155611"/>
                  </a:lnTo>
                  <a:lnTo>
                    <a:pt x="175729" y="164096"/>
                  </a:lnTo>
                  <a:lnTo>
                    <a:pt x="161707" y="179762"/>
                  </a:lnTo>
                  <a:lnTo>
                    <a:pt x="133094" y="196146"/>
                  </a:lnTo>
                  <a:lnTo>
                    <a:pt x="76344" y="210993"/>
                  </a:lnTo>
                  <a:lnTo>
                    <a:pt x="18533" y="21615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2212704" y="386456"/>
            <a:ext cx="1496510" cy="540052"/>
            <a:chOff x="2212704" y="386456"/>
            <a:chExt cx="1496510" cy="540052"/>
          </a:xfrm>
        </p:grpSpPr>
        <p:sp>
          <p:nvSpPr>
            <p:cNvPr id="2" name="Freeform 1"/>
            <p:cNvSpPr/>
            <p:nvPr/>
          </p:nvSpPr>
          <p:spPr>
            <a:xfrm>
              <a:off x="2212704" y="386456"/>
              <a:ext cx="229908" cy="540052"/>
            </a:xfrm>
            <a:custGeom>
              <a:avLst/>
              <a:gdLst/>
              <a:ahLst/>
              <a:cxnLst/>
              <a:rect l="0" t="0" r="0" b="0"/>
              <a:pathLst>
                <a:path w="229908" h="540052">
                  <a:moveTo>
                    <a:pt x="198322" y="150497"/>
                  </a:moveTo>
                  <a:lnTo>
                    <a:pt x="192732" y="133729"/>
                  </a:lnTo>
                  <a:lnTo>
                    <a:pt x="193108" y="116138"/>
                  </a:lnTo>
                  <a:lnTo>
                    <a:pt x="194835" y="96622"/>
                  </a:lnTo>
                  <a:lnTo>
                    <a:pt x="183362" y="45050"/>
                  </a:lnTo>
                  <a:lnTo>
                    <a:pt x="170616" y="27202"/>
                  </a:lnTo>
                  <a:lnTo>
                    <a:pt x="153253" y="12641"/>
                  </a:lnTo>
                  <a:lnTo>
                    <a:pt x="133837" y="2270"/>
                  </a:lnTo>
                  <a:lnTo>
                    <a:pt x="113510" y="0"/>
                  </a:lnTo>
                  <a:lnTo>
                    <a:pt x="93947" y="4061"/>
                  </a:lnTo>
                  <a:lnTo>
                    <a:pt x="49425" y="32225"/>
                  </a:lnTo>
                  <a:lnTo>
                    <a:pt x="35439" y="48799"/>
                  </a:lnTo>
                  <a:lnTo>
                    <a:pt x="6986" y="99497"/>
                  </a:lnTo>
                  <a:lnTo>
                    <a:pt x="0" y="151514"/>
                  </a:lnTo>
                  <a:lnTo>
                    <a:pt x="4209" y="206850"/>
                  </a:lnTo>
                  <a:lnTo>
                    <a:pt x="13035" y="243233"/>
                  </a:lnTo>
                  <a:lnTo>
                    <a:pt x="18645" y="252095"/>
                  </a:lnTo>
                  <a:lnTo>
                    <a:pt x="34237" y="265062"/>
                  </a:lnTo>
                  <a:lnTo>
                    <a:pt x="62746" y="278939"/>
                  </a:lnTo>
                  <a:lnTo>
                    <a:pt x="83084" y="280502"/>
                  </a:lnTo>
                  <a:lnTo>
                    <a:pt x="103821" y="276127"/>
                  </a:lnTo>
                  <a:lnTo>
                    <a:pt x="124736" y="266384"/>
                  </a:lnTo>
                  <a:lnTo>
                    <a:pt x="173149" y="218339"/>
                  </a:lnTo>
                  <a:lnTo>
                    <a:pt x="193306" y="180925"/>
                  </a:lnTo>
                  <a:lnTo>
                    <a:pt x="212161" y="129288"/>
                  </a:lnTo>
                  <a:lnTo>
                    <a:pt x="214567" y="129338"/>
                  </a:lnTo>
                  <a:lnTo>
                    <a:pt x="218745" y="186965"/>
                  </a:lnTo>
                  <a:lnTo>
                    <a:pt x="219191" y="239291"/>
                  </a:lnTo>
                  <a:lnTo>
                    <a:pt x="219323" y="299249"/>
                  </a:lnTo>
                  <a:lnTo>
                    <a:pt x="219362" y="361468"/>
                  </a:lnTo>
                  <a:lnTo>
                    <a:pt x="224963" y="418767"/>
                  </a:lnTo>
                  <a:lnTo>
                    <a:pt x="228931" y="482125"/>
                  </a:lnTo>
                  <a:lnTo>
                    <a:pt x="229907" y="54005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595590" y="463253"/>
              <a:ext cx="203563" cy="448621"/>
            </a:xfrm>
            <a:custGeom>
              <a:avLst/>
              <a:gdLst/>
              <a:ahLst/>
              <a:cxnLst/>
              <a:rect l="0" t="0" r="0" b="0"/>
              <a:pathLst>
                <a:path w="203563" h="448621">
                  <a:moveTo>
                    <a:pt x="194461" y="0"/>
                  </a:moveTo>
                  <a:lnTo>
                    <a:pt x="135845" y="0"/>
                  </a:lnTo>
                  <a:lnTo>
                    <a:pt x="75605" y="1170"/>
                  </a:lnTo>
                  <a:lnTo>
                    <a:pt x="38752" y="9576"/>
                  </a:lnTo>
                  <a:lnTo>
                    <a:pt x="16463" y="20244"/>
                  </a:lnTo>
                  <a:lnTo>
                    <a:pt x="9115" y="28704"/>
                  </a:lnTo>
                  <a:lnTo>
                    <a:pt x="951" y="50582"/>
                  </a:lnTo>
                  <a:lnTo>
                    <a:pt x="2946" y="109991"/>
                  </a:lnTo>
                  <a:lnTo>
                    <a:pt x="4553" y="167999"/>
                  </a:lnTo>
                  <a:lnTo>
                    <a:pt x="0" y="223162"/>
                  </a:lnTo>
                  <a:lnTo>
                    <a:pt x="2820" y="222474"/>
                  </a:lnTo>
                  <a:lnTo>
                    <a:pt x="32961" y="196497"/>
                  </a:lnTo>
                  <a:lnTo>
                    <a:pt x="55223" y="187548"/>
                  </a:lnTo>
                  <a:lnTo>
                    <a:pt x="80715" y="189030"/>
                  </a:lnTo>
                  <a:lnTo>
                    <a:pt x="129619" y="209045"/>
                  </a:lnTo>
                  <a:lnTo>
                    <a:pt x="162381" y="228706"/>
                  </a:lnTo>
                  <a:lnTo>
                    <a:pt x="188725" y="260527"/>
                  </a:lnTo>
                  <a:lnTo>
                    <a:pt x="197761" y="289315"/>
                  </a:lnTo>
                  <a:lnTo>
                    <a:pt x="203562" y="349867"/>
                  </a:lnTo>
                  <a:lnTo>
                    <a:pt x="198978" y="387154"/>
                  </a:lnTo>
                  <a:lnTo>
                    <a:pt x="187110" y="406425"/>
                  </a:lnTo>
                  <a:lnTo>
                    <a:pt x="150895" y="437861"/>
                  </a:lnTo>
                  <a:lnTo>
                    <a:pt x="127525" y="446119"/>
                  </a:lnTo>
                  <a:lnTo>
                    <a:pt x="100371" y="448620"/>
                  </a:lnTo>
                  <a:lnTo>
                    <a:pt x="44638" y="440693"/>
                  </a:lnTo>
                  <a:lnTo>
                    <a:pt x="15477" y="4316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2926922" y="863336"/>
              <a:ext cx="10529" cy="10530"/>
            </a:xfrm>
            <a:custGeom>
              <a:avLst/>
              <a:gdLst/>
              <a:ahLst/>
              <a:cxnLst/>
              <a:rect l="0" t="0" r="0" b="0"/>
              <a:pathLst>
                <a:path w="10529" h="10530">
                  <a:moveTo>
                    <a:pt x="10528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3108211" y="526424"/>
              <a:ext cx="286105" cy="361688"/>
            </a:xfrm>
            <a:custGeom>
              <a:avLst/>
              <a:gdLst/>
              <a:ahLst/>
              <a:cxnLst/>
              <a:rect l="0" t="0" r="0" b="0"/>
              <a:pathLst>
                <a:path w="286105" h="361688">
                  <a:moveTo>
                    <a:pt x="166151" y="21057"/>
                  </a:moveTo>
                  <a:lnTo>
                    <a:pt x="123460" y="24177"/>
                  </a:lnTo>
                  <a:lnTo>
                    <a:pt x="103893" y="30633"/>
                  </a:lnTo>
                  <a:lnTo>
                    <a:pt x="59369" y="66050"/>
                  </a:lnTo>
                  <a:lnTo>
                    <a:pt x="34426" y="95610"/>
                  </a:lnTo>
                  <a:lnTo>
                    <a:pt x="9364" y="158964"/>
                  </a:lnTo>
                  <a:lnTo>
                    <a:pt x="0" y="214285"/>
                  </a:lnTo>
                  <a:lnTo>
                    <a:pt x="3967" y="256255"/>
                  </a:lnTo>
                  <a:lnTo>
                    <a:pt x="24194" y="303952"/>
                  </a:lnTo>
                  <a:lnTo>
                    <a:pt x="37159" y="325773"/>
                  </a:lnTo>
                  <a:lnTo>
                    <a:pt x="53839" y="340930"/>
                  </a:lnTo>
                  <a:lnTo>
                    <a:pt x="93143" y="360193"/>
                  </a:lnTo>
                  <a:lnTo>
                    <a:pt x="113816" y="361687"/>
                  </a:lnTo>
                  <a:lnTo>
                    <a:pt x="173427" y="348884"/>
                  </a:lnTo>
                  <a:lnTo>
                    <a:pt x="207302" y="330581"/>
                  </a:lnTo>
                  <a:lnTo>
                    <a:pt x="238395" y="302281"/>
                  </a:lnTo>
                  <a:lnTo>
                    <a:pt x="261777" y="264780"/>
                  </a:lnTo>
                  <a:lnTo>
                    <a:pt x="280750" y="210187"/>
                  </a:lnTo>
                  <a:lnTo>
                    <a:pt x="286104" y="182324"/>
                  </a:lnTo>
                  <a:lnTo>
                    <a:pt x="280010" y="126309"/>
                  </a:lnTo>
                  <a:lnTo>
                    <a:pt x="261951" y="70184"/>
                  </a:lnTo>
                  <a:lnTo>
                    <a:pt x="246164" y="48351"/>
                  </a:lnTo>
                  <a:lnTo>
                    <a:pt x="213022" y="15270"/>
                  </a:lnTo>
                  <a:lnTo>
                    <a:pt x="195171" y="6787"/>
                  </a:lnTo>
                  <a:lnTo>
                    <a:pt x="166151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3505086" y="449809"/>
              <a:ext cx="204128" cy="452186"/>
            </a:xfrm>
            <a:custGeom>
              <a:avLst/>
              <a:gdLst/>
              <a:ahLst/>
              <a:cxnLst/>
              <a:rect l="0" t="0" r="0" b="0"/>
              <a:pathLst>
                <a:path w="204128" h="452186">
                  <a:moveTo>
                    <a:pt x="179888" y="108201"/>
                  </a:moveTo>
                  <a:lnTo>
                    <a:pt x="143971" y="163246"/>
                  </a:lnTo>
                  <a:lnTo>
                    <a:pt x="116554" y="214654"/>
                  </a:lnTo>
                  <a:lnTo>
                    <a:pt x="88608" y="269869"/>
                  </a:lnTo>
                  <a:lnTo>
                    <a:pt x="68964" y="324666"/>
                  </a:lnTo>
                  <a:lnTo>
                    <a:pt x="56938" y="373618"/>
                  </a:lnTo>
                  <a:lnTo>
                    <a:pt x="57393" y="399299"/>
                  </a:lnTo>
                  <a:lnTo>
                    <a:pt x="65394" y="422411"/>
                  </a:lnTo>
                  <a:lnTo>
                    <a:pt x="79869" y="438143"/>
                  </a:lnTo>
                  <a:lnTo>
                    <a:pt x="88642" y="443976"/>
                  </a:lnTo>
                  <a:lnTo>
                    <a:pt x="128935" y="452185"/>
                  </a:lnTo>
                  <a:lnTo>
                    <a:pt x="141240" y="449828"/>
                  </a:lnTo>
                  <a:lnTo>
                    <a:pt x="161151" y="437850"/>
                  </a:lnTo>
                  <a:lnTo>
                    <a:pt x="185515" y="411375"/>
                  </a:lnTo>
                  <a:lnTo>
                    <a:pt x="201962" y="381304"/>
                  </a:lnTo>
                  <a:lnTo>
                    <a:pt x="204127" y="357482"/>
                  </a:lnTo>
                  <a:lnTo>
                    <a:pt x="195984" y="304061"/>
                  </a:lnTo>
                  <a:lnTo>
                    <a:pt x="180887" y="268009"/>
                  </a:lnTo>
                  <a:lnTo>
                    <a:pt x="141063" y="217777"/>
                  </a:lnTo>
                  <a:lnTo>
                    <a:pt x="84496" y="169361"/>
                  </a:lnTo>
                  <a:lnTo>
                    <a:pt x="27494" y="113614"/>
                  </a:lnTo>
                  <a:lnTo>
                    <a:pt x="5012" y="85628"/>
                  </a:lnTo>
                  <a:lnTo>
                    <a:pt x="0" y="62294"/>
                  </a:lnTo>
                  <a:lnTo>
                    <a:pt x="2842" y="38665"/>
                  </a:lnTo>
                  <a:lnTo>
                    <a:pt x="11903" y="20364"/>
                  </a:lnTo>
                  <a:lnTo>
                    <a:pt x="26849" y="7551"/>
                  </a:lnTo>
                  <a:lnTo>
                    <a:pt x="35748" y="2497"/>
                  </a:lnTo>
                  <a:lnTo>
                    <a:pt x="61234" y="0"/>
                  </a:lnTo>
                  <a:lnTo>
                    <a:pt x="114076" y="7929"/>
                  </a:lnTo>
                  <a:lnTo>
                    <a:pt x="157139" y="29166"/>
                  </a:lnTo>
                  <a:lnTo>
                    <a:pt x="174066" y="42269"/>
                  </a:lnTo>
                  <a:lnTo>
                    <a:pt x="191161" y="68388"/>
                  </a:lnTo>
                  <a:lnTo>
                    <a:pt x="200945" y="9767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1874072" y="1141309"/>
            <a:ext cx="1905659" cy="574837"/>
            <a:chOff x="1874072" y="1141309"/>
            <a:chExt cx="1905659" cy="574837"/>
          </a:xfrm>
        </p:grpSpPr>
        <p:sp>
          <p:nvSpPr>
            <p:cNvPr id="8" name="Freeform 7"/>
            <p:cNvSpPr/>
            <p:nvPr/>
          </p:nvSpPr>
          <p:spPr>
            <a:xfrm>
              <a:off x="1874072" y="1389761"/>
              <a:ext cx="200043" cy="21058"/>
            </a:xfrm>
            <a:custGeom>
              <a:avLst/>
              <a:gdLst/>
              <a:ahLst/>
              <a:cxnLst/>
              <a:rect l="0" t="0" r="0" b="0"/>
              <a:pathLst>
                <a:path w="200043" h="21058">
                  <a:moveTo>
                    <a:pt x="200042" y="0"/>
                  </a:moveTo>
                  <a:lnTo>
                    <a:pt x="141425" y="5589"/>
                  </a:lnTo>
                  <a:lnTo>
                    <a:pt x="80015" y="10723"/>
                  </a:lnTo>
                  <a:lnTo>
                    <a:pt x="27851" y="1866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615562" y="1168663"/>
              <a:ext cx="271908" cy="435581"/>
            </a:xfrm>
            <a:custGeom>
              <a:avLst/>
              <a:gdLst/>
              <a:ahLst/>
              <a:cxnLst/>
              <a:rect l="0" t="0" r="0" b="0"/>
              <a:pathLst>
                <a:path w="271908" h="435581">
                  <a:moveTo>
                    <a:pt x="174489" y="0"/>
                  </a:moveTo>
                  <a:lnTo>
                    <a:pt x="131798" y="3119"/>
                  </a:lnTo>
                  <a:lnTo>
                    <a:pt x="111062" y="6066"/>
                  </a:lnTo>
                  <a:lnTo>
                    <a:pt x="69153" y="4664"/>
                  </a:lnTo>
                  <a:lnTo>
                    <a:pt x="48125" y="10262"/>
                  </a:lnTo>
                  <a:lnTo>
                    <a:pt x="27080" y="20548"/>
                  </a:lnTo>
                  <a:lnTo>
                    <a:pt x="20065" y="28907"/>
                  </a:lnTo>
                  <a:lnTo>
                    <a:pt x="12270" y="50672"/>
                  </a:lnTo>
                  <a:lnTo>
                    <a:pt x="7265" y="103942"/>
                  </a:lnTo>
                  <a:lnTo>
                    <a:pt x="6277" y="166458"/>
                  </a:lnTo>
                  <a:lnTo>
                    <a:pt x="0" y="222958"/>
                  </a:lnTo>
                  <a:lnTo>
                    <a:pt x="841" y="222338"/>
                  </a:lnTo>
                  <a:lnTo>
                    <a:pt x="6065" y="213460"/>
                  </a:lnTo>
                  <a:lnTo>
                    <a:pt x="16186" y="201716"/>
                  </a:lnTo>
                  <a:lnTo>
                    <a:pt x="40627" y="187539"/>
                  </a:lnTo>
                  <a:lnTo>
                    <a:pt x="70096" y="175930"/>
                  </a:lnTo>
                  <a:lnTo>
                    <a:pt x="90658" y="174897"/>
                  </a:lnTo>
                  <a:lnTo>
                    <a:pt x="151361" y="180786"/>
                  </a:lnTo>
                  <a:lnTo>
                    <a:pt x="214713" y="208222"/>
                  </a:lnTo>
                  <a:lnTo>
                    <a:pt x="242040" y="228461"/>
                  </a:lnTo>
                  <a:lnTo>
                    <a:pt x="254425" y="248547"/>
                  </a:lnTo>
                  <a:lnTo>
                    <a:pt x="271907" y="299570"/>
                  </a:lnTo>
                  <a:lnTo>
                    <a:pt x="271854" y="340795"/>
                  </a:lnTo>
                  <a:lnTo>
                    <a:pt x="264430" y="377057"/>
                  </a:lnTo>
                  <a:lnTo>
                    <a:pt x="251898" y="396088"/>
                  </a:lnTo>
                  <a:lnTo>
                    <a:pt x="234629" y="411176"/>
                  </a:lnTo>
                  <a:lnTo>
                    <a:pt x="184619" y="434328"/>
                  </a:lnTo>
                  <a:lnTo>
                    <a:pt x="160664" y="435580"/>
                  </a:lnTo>
                  <a:lnTo>
                    <a:pt x="107158" y="432441"/>
                  </a:lnTo>
                  <a:lnTo>
                    <a:pt x="85683" y="425773"/>
                  </a:lnTo>
                  <a:lnTo>
                    <a:pt x="68339" y="417350"/>
                  </a:lnTo>
                  <a:lnTo>
                    <a:pt x="37619" y="4106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990093" y="1516103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3158549" y="1179191"/>
              <a:ext cx="213622" cy="365690"/>
            </a:xfrm>
            <a:custGeom>
              <a:avLst/>
              <a:gdLst/>
              <a:ahLst/>
              <a:cxnLst/>
              <a:rect l="0" t="0" r="0" b="0"/>
              <a:pathLst>
                <a:path w="213622" h="365690">
                  <a:moveTo>
                    <a:pt x="126342" y="0"/>
                  </a:moveTo>
                  <a:lnTo>
                    <a:pt x="71255" y="49498"/>
                  </a:lnTo>
                  <a:lnTo>
                    <a:pt x="29068" y="81157"/>
                  </a:lnTo>
                  <a:lnTo>
                    <a:pt x="19379" y="85690"/>
                  </a:lnTo>
                  <a:lnTo>
                    <a:pt x="14089" y="85203"/>
                  </a:lnTo>
                  <a:lnTo>
                    <a:pt x="11732" y="81368"/>
                  </a:lnTo>
                  <a:lnTo>
                    <a:pt x="11331" y="75303"/>
                  </a:lnTo>
                  <a:lnTo>
                    <a:pt x="17124" y="62324"/>
                  </a:lnTo>
                  <a:lnTo>
                    <a:pt x="39907" y="34928"/>
                  </a:lnTo>
                  <a:lnTo>
                    <a:pt x="65637" y="19578"/>
                  </a:lnTo>
                  <a:lnTo>
                    <a:pt x="101076" y="7621"/>
                  </a:lnTo>
                  <a:lnTo>
                    <a:pt x="124471" y="9626"/>
                  </a:lnTo>
                  <a:lnTo>
                    <a:pt x="135623" y="13437"/>
                  </a:lnTo>
                  <a:lnTo>
                    <a:pt x="151134" y="27029"/>
                  </a:lnTo>
                  <a:lnTo>
                    <a:pt x="170624" y="64351"/>
                  </a:lnTo>
                  <a:lnTo>
                    <a:pt x="172149" y="84753"/>
                  </a:lnTo>
                  <a:lnTo>
                    <a:pt x="167758" y="106688"/>
                  </a:lnTo>
                  <a:lnTo>
                    <a:pt x="152131" y="143006"/>
                  </a:lnTo>
                  <a:lnTo>
                    <a:pt x="139364" y="161434"/>
                  </a:lnTo>
                  <a:lnTo>
                    <a:pt x="122770" y="174304"/>
                  </a:lnTo>
                  <a:lnTo>
                    <a:pt x="113432" y="179374"/>
                  </a:lnTo>
                  <a:lnTo>
                    <a:pt x="108377" y="178074"/>
                  </a:lnTo>
                  <a:lnTo>
                    <a:pt x="106176" y="172529"/>
                  </a:lnTo>
                  <a:lnTo>
                    <a:pt x="105879" y="164152"/>
                  </a:lnTo>
                  <a:lnTo>
                    <a:pt x="111530" y="159738"/>
                  </a:lnTo>
                  <a:lnTo>
                    <a:pt x="133407" y="157952"/>
                  </a:lnTo>
                  <a:lnTo>
                    <a:pt x="167430" y="163524"/>
                  </a:lnTo>
                  <a:lnTo>
                    <a:pt x="185937" y="175623"/>
                  </a:lnTo>
                  <a:lnTo>
                    <a:pt x="200792" y="193868"/>
                  </a:lnTo>
                  <a:lnTo>
                    <a:pt x="211293" y="217575"/>
                  </a:lnTo>
                  <a:lnTo>
                    <a:pt x="213621" y="243709"/>
                  </a:lnTo>
                  <a:lnTo>
                    <a:pt x="209586" y="269752"/>
                  </a:lnTo>
                  <a:lnTo>
                    <a:pt x="192991" y="304145"/>
                  </a:lnTo>
                  <a:lnTo>
                    <a:pt x="166367" y="334222"/>
                  </a:lnTo>
                  <a:lnTo>
                    <a:pt x="135082" y="351583"/>
                  </a:lnTo>
                  <a:lnTo>
                    <a:pt x="95526" y="362966"/>
                  </a:lnTo>
                  <a:lnTo>
                    <a:pt x="49621" y="365689"/>
                  </a:lnTo>
                  <a:lnTo>
                    <a:pt x="16262" y="359607"/>
                  </a:lnTo>
                  <a:lnTo>
                    <a:pt x="0" y="3474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3389615" y="1141309"/>
              <a:ext cx="242717" cy="392831"/>
            </a:xfrm>
            <a:custGeom>
              <a:avLst/>
              <a:gdLst/>
              <a:ahLst/>
              <a:cxnLst/>
              <a:rect l="0" t="0" r="0" b="0"/>
              <a:pathLst>
                <a:path w="242717" h="392831">
                  <a:moveTo>
                    <a:pt x="242716" y="101053"/>
                  </a:moveTo>
                  <a:lnTo>
                    <a:pt x="225949" y="112232"/>
                  </a:lnTo>
                  <a:lnTo>
                    <a:pt x="183123" y="168681"/>
                  </a:lnTo>
                  <a:lnTo>
                    <a:pt x="139636" y="228906"/>
                  </a:lnTo>
                  <a:lnTo>
                    <a:pt x="109862" y="289379"/>
                  </a:lnTo>
                  <a:lnTo>
                    <a:pt x="82964" y="343052"/>
                  </a:lnTo>
                  <a:lnTo>
                    <a:pt x="81248" y="367316"/>
                  </a:lnTo>
                  <a:lnTo>
                    <a:pt x="82428" y="380337"/>
                  </a:lnTo>
                  <a:lnTo>
                    <a:pt x="87894" y="387848"/>
                  </a:lnTo>
                  <a:lnTo>
                    <a:pt x="96218" y="391686"/>
                  </a:lnTo>
                  <a:lnTo>
                    <a:pt x="116774" y="392830"/>
                  </a:lnTo>
                  <a:lnTo>
                    <a:pt x="137609" y="389439"/>
                  </a:lnTo>
                  <a:lnTo>
                    <a:pt x="155448" y="380913"/>
                  </a:lnTo>
                  <a:lnTo>
                    <a:pt x="171175" y="368155"/>
                  </a:lnTo>
                  <a:lnTo>
                    <a:pt x="192013" y="341241"/>
                  </a:lnTo>
                  <a:lnTo>
                    <a:pt x="213971" y="290307"/>
                  </a:lnTo>
                  <a:lnTo>
                    <a:pt x="215123" y="269394"/>
                  </a:lnTo>
                  <a:lnTo>
                    <a:pt x="210566" y="248401"/>
                  </a:lnTo>
                  <a:lnTo>
                    <a:pt x="182056" y="195803"/>
                  </a:lnTo>
                  <a:lnTo>
                    <a:pt x="146376" y="162100"/>
                  </a:lnTo>
                  <a:lnTo>
                    <a:pt x="89519" y="125802"/>
                  </a:lnTo>
                  <a:lnTo>
                    <a:pt x="27622" y="83522"/>
                  </a:lnTo>
                  <a:lnTo>
                    <a:pt x="4809" y="62453"/>
                  </a:lnTo>
                  <a:lnTo>
                    <a:pt x="1054" y="54263"/>
                  </a:lnTo>
                  <a:lnTo>
                    <a:pt x="0" y="35804"/>
                  </a:lnTo>
                  <a:lnTo>
                    <a:pt x="3697" y="27138"/>
                  </a:lnTo>
                  <a:lnTo>
                    <a:pt x="17162" y="11270"/>
                  </a:lnTo>
                  <a:lnTo>
                    <a:pt x="37965" y="2658"/>
                  </a:lnTo>
                  <a:lnTo>
                    <a:pt x="63978" y="0"/>
                  </a:lnTo>
                  <a:lnTo>
                    <a:pt x="109168" y="6251"/>
                  </a:lnTo>
                  <a:lnTo>
                    <a:pt x="168068" y="35291"/>
                  </a:lnTo>
                  <a:lnTo>
                    <a:pt x="211131" y="5893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1916186" y="1610860"/>
              <a:ext cx="1863545" cy="105286"/>
            </a:xfrm>
            <a:custGeom>
              <a:avLst/>
              <a:gdLst/>
              <a:ahLst/>
              <a:cxnLst/>
              <a:rect l="0" t="0" r="0" b="0"/>
              <a:pathLst>
                <a:path w="1863545" h="105286">
                  <a:moveTo>
                    <a:pt x="1863544" y="0"/>
                  </a:moveTo>
                  <a:lnTo>
                    <a:pt x="1811494" y="3119"/>
                  </a:lnTo>
                  <a:lnTo>
                    <a:pt x="1761554" y="8333"/>
                  </a:lnTo>
                  <a:lnTo>
                    <a:pt x="1702758" y="10095"/>
                  </a:lnTo>
                  <a:lnTo>
                    <a:pt x="1646084" y="11612"/>
                  </a:lnTo>
                  <a:lnTo>
                    <a:pt x="1586709" y="18845"/>
                  </a:lnTo>
                  <a:lnTo>
                    <a:pt x="1533124" y="20401"/>
                  </a:lnTo>
                  <a:lnTo>
                    <a:pt x="1472794" y="20863"/>
                  </a:lnTo>
                  <a:lnTo>
                    <a:pt x="1410465" y="20999"/>
                  </a:lnTo>
                  <a:lnTo>
                    <a:pt x="1367378" y="21031"/>
                  </a:lnTo>
                  <a:lnTo>
                    <a:pt x="1320932" y="21045"/>
                  </a:lnTo>
                  <a:lnTo>
                    <a:pt x="1276112" y="21052"/>
                  </a:lnTo>
                  <a:lnTo>
                    <a:pt x="1231626" y="21055"/>
                  </a:lnTo>
                  <a:lnTo>
                    <a:pt x="1184559" y="21056"/>
                  </a:lnTo>
                  <a:lnTo>
                    <a:pt x="1133224" y="21056"/>
                  </a:lnTo>
                  <a:lnTo>
                    <a:pt x="1080383" y="19887"/>
                  </a:lnTo>
                  <a:lnTo>
                    <a:pt x="1029602" y="15467"/>
                  </a:lnTo>
                  <a:lnTo>
                    <a:pt x="976617" y="12723"/>
                  </a:lnTo>
                  <a:lnTo>
                    <a:pt x="921872" y="11504"/>
                  </a:lnTo>
                  <a:lnTo>
                    <a:pt x="866346" y="10962"/>
                  </a:lnTo>
                  <a:lnTo>
                    <a:pt x="810472" y="13841"/>
                  </a:lnTo>
                  <a:lnTo>
                    <a:pt x="754444" y="17850"/>
                  </a:lnTo>
                  <a:lnTo>
                    <a:pt x="698347" y="19631"/>
                  </a:lnTo>
                  <a:lnTo>
                    <a:pt x="639099" y="23543"/>
                  </a:lnTo>
                  <a:lnTo>
                    <a:pt x="578842" y="28011"/>
                  </a:lnTo>
                  <a:lnTo>
                    <a:pt x="520866" y="29997"/>
                  </a:lnTo>
                  <a:lnTo>
                    <a:pt x="460783" y="33999"/>
                  </a:lnTo>
                  <a:lnTo>
                    <a:pt x="400155" y="39677"/>
                  </a:lnTo>
                  <a:lnTo>
                    <a:pt x="342013" y="46100"/>
                  </a:lnTo>
                  <a:lnTo>
                    <a:pt x="284977" y="55974"/>
                  </a:lnTo>
                  <a:lnTo>
                    <a:pt x="227262" y="66991"/>
                  </a:lnTo>
                  <a:lnTo>
                    <a:pt x="166516" y="75787"/>
                  </a:lnTo>
                  <a:lnTo>
                    <a:pt x="113782" y="83596"/>
                  </a:lnTo>
                  <a:lnTo>
                    <a:pt x="50871" y="94569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" name="Group 16"/>
          <p:cNvGrpSpPr/>
          <p:nvPr/>
        </p:nvGrpSpPr>
        <p:grpSpPr>
          <a:xfrm>
            <a:off x="4232108" y="505367"/>
            <a:ext cx="432017" cy="242157"/>
            <a:chOff x="4232108" y="505367"/>
            <a:chExt cx="432017" cy="242157"/>
          </a:xfrm>
        </p:grpSpPr>
        <p:sp>
          <p:nvSpPr>
            <p:cNvPr id="15" name="Freeform 14"/>
            <p:cNvSpPr/>
            <p:nvPr/>
          </p:nvSpPr>
          <p:spPr>
            <a:xfrm>
              <a:off x="4232108" y="505367"/>
              <a:ext cx="147748" cy="242157"/>
            </a:xfrm>
            <a:custGeom>
              <a:avLst/>
              <a:gdLst/>
              <a:ahLst/>
              <a:cxnLst/>
              <a:rect l="0" t="0" r="0" b="0"/>
              <a:pathLst>
                <a:path w="147748" h="242157">
                  <a:moveTo>
                    <a:pt x="147747" y="0"/>
                  </a:moveTo>
                  <a:lnTo>
                    <a:pt x="84413" y="63334"/>
                  </a:lnTo>
                  <a:lnTo>
                    <a:pt x="21182" y="119330"/>
                  </a:lnTo>
                  <a:lnTo>
                    <a:pt x="5318" y="133364"/>
                  </a:lnTo>
                  <a:lnTo>
                    <a:pt x="1321" y="142722"/>
                  </a:lnTo>
                  <a:lnTo>
                    <a:pt x="0" y="165598"/>
                  </a:lnTo>
                  <a:lnTo>
                    <a:pt x="4795" y="174739"/>
                  </a:lnTo>
                  <a:lnTo>
                    <a:pt x="22602" y="188016"/>
                  </a:lnTo>
                  <a:lnTo>
                    <a:pt x="84681" y="213640"/>
                  </a:lnTo>
                  <a:lnTo>
                    <a:pt x="147747" y="2421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4264041" y="652766"/>
              <a:ext cx="400084" cy="1"/>
            </a:xfrm>
            <a:custGeom>
              <a:avLst/>
              <a:gdLst/>
              <a:ahLst/>
              <a:cxnLst/>
              <a:rect l="0" t="0" r="0" b="0"/>
              <a:pathLst>
                <a:path w="400084" h="1">
                  <a:moveTo>
                    <a:pt x="0" y="0"/>
                  </a:moveTo>
                  <a:lnTo>
                    <a:pt x="48931" y="0"/>
                  </a:lnTo>
                  <a:lnTo>
                    <a:pt x="96776" y="0"/>
                  </a:lnTo>
                  <a:lnTo>
                    <a:pt x="159756" y="0"/>
                  </a:lnTo>
                  <a:lnTo>
                    <a:pt x="208642" y="0"/>
                  </a:lnTo>
                  <a:lnTo>
                    <a:pt x="270327" y="0"/>
                  </a:lnTo>
                  <a:lnTo>
                    <a:pt x="321603" y="0"/>
                  </a:lnTo>
                  <a:lnTo>
                    <a:pt x="382501" y="0"/>
                  </a:lnTo>
                  <a:lnTo>
                    <a:pt x="40008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5" name="Group 24"/>
          <p:cNvGrpSpPr/>
          <p:nvPr/>
        </p:nvGrpSpPr>
        <p:grpSpPr>
          <a:xfrm>
            <a:off x="4864165" y="431668"/>
            <a:ext cx="937038" cy="410612"/>
            <a:chOff x="4864165" y="431668"/>
            <a:chExt cx="937038" cy="410612"/>
          </a:xfrm>
        </p:grpSpPr>
        <p:sp>
          <p:nvSpPr>
            <p:cNvPr id="18" name="Freeform 17"/>
            <p:cNvSpPr/>
            <p:nvPr/>
          </p:nvSpPr>
          <p:spPr>
            <a:xfrm>
              <a:off x="5053679" y="442196"/>
              <a:ext cx="10529" cy="400084"/>
            </a:xfrm>
            <a:custGeom>
              <a:avLst/>
              <a:gdLst/>
              <a:ahLst/>
              <a:cxnLst/>
              <a:rect l="0" t="0" r="0" b="0"/>
              <a:pathLst>
                <a:path w="10529" h="400084">
                  <a:moveTo>
                    <a:pt x="10528" y="0"/>
                  </a:moveTo>
                  <a:lnTo>
                    <a:pt x="2195" y="37478"/>
                  </a:lnTo>
                  <a:lnTo>
                    <a:pt x="433" y="100080"/>
                  </a:lnTo>
                  <a:lnTo>
                    <a:pt x="192" y="142356"/>
                  </a:lnTo>
                  <a:lnTo>
                    <a:pt x="85" y="186102"/>
                  </a:lnTo>
                  <a:lnTo>
                    <a:pt x="25" y="242445"/>
                  </a:lnTo>
                  <a:lnTo>
                    <a:pt x="5" y="303997"/>
                  </a:lnTo>
                  <a:lnTo>
                    <a:pt x="0" y="361216"/>
                  </a:lnTo>
                  <a:lnTo>
                    <a:pt x="0" y="4000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4864165" y="431668"/>
              <a:ext cx="336913" cy="31586"/>
            </a:xfrm>
            <a:custGeom>
              <a:avLst/>
              <a:gdLst/>
              <a:ahLst/>
              <a:cxnLst/>
              <a:rect l="0" t="0" r="0" b="0"/>
              <a:pathLst>
                <a:path w="336913" h="31586">
                  <a:moveTo>
                    <a:pt x="336912" y="0"/>
                  </a:moveTo>
                  <a:lnTo>
                    <a:pt x="274820" y="5589"/>
                  </a:lnTo>
                  <a:lnTo>
                    <a:pt x="223435" y="10723"/>
                  </a:lnTo>
                  <a:lnTo>
                    <a:pt x="165105" y="18669"/>
                  </a:lnTo>
                  <a:lnTo>
                    <a:pt x="103194" y="20585"/>
                  </a:lnTo>
                  <a:lnTo>
                    <a:pt x="47074" y="28199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5147387" y="694880"/>
              <a:ext cx="165599" cy="140642"/>
            </a:xfrm>
            <a:custGeom>
              <a:avLst/>
              <a:gdLst/>
              <a:ahLst/>
              <a:cxnLst/>
              <a:rect l="0" t="0" r="0" b="0"/>
              <a:pathLst>
                <a:path w="165599" h="140642">
                  <a:moveTo>
                    <a:pt x="95804" y="21057"/>
                  </a:moveTo>
                  <a:lnTo>
                    <a:pt x="73448" y="21057"/>
                  </a:lnTo>
                  <a:lnTo>
                    <a:pt x="56232" y="27296"/>
                  </a:lnTo>
                  <a:lnTo>
                    <a:pt x="20527" y="50366"/>
                  </a:lnTo>
                  <a:lnTo>
                    <a:pt x="6586" y="66839"/>
                  </a:lnTo>
                  <a:lnTo>
                    <a:pt x="1230" y="76145"/>
                  </a:lnTo>
                  <a:lnTo>
                    <a:pt x="0" y="85858"/>
                  </a:lnTo>
                  <a:lnTo>
                    <a:pt x="4871" y="106010"/>
                  </a:lnTo>
                  <a:lnTo>
                    <a:pt x="17955" y="120425"/>
                  </a:lnTo>
                  <a:lnTo>
                    <a:pt x="54950" y="139212"/>
                  </a:lnTo>
                  <a:lnTo>
                    <a:pt x="75307" y="140641"/>
                  </a:lnTo>
                  <a:lnTo>
                    <a:pt x="116972" y="132026"/>
                  </a:lnTo>
                  <a:lnTo>
                    <a:pt x="125124" y="126622"/>
                  </a:lnTo>
                  <a:lnTo>
                    <a:pt x="156323" y="88468"/>
                  </a:lnTo>
                  <a:lnTo>
                    <a:pt x="163646" y="67785"/>
                  </a:lnTo>
                  <a:lnTo>
                    <a:pt x="165598" y="55719"/>
                  </a:lnTo>
                  <a:lnTo>
                    <a:pt x="161529" y="36072"/>
                  </a:lnTo>
                  <a:lnTo>
                    <a:pt x="157169" y="27558"/>
                  </a:lnTo>
                  <a:lnTo>
                    <a:pt x="142964" y="14978"/>
                  </a:lnTo>
                  <a:lnTo>
                    <a:pt x="124953" y="6657"/>
                  </a:lnTo>
                  <a:lnTo>
                    <a:pt x="85276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5422176" y="442196"/>
              <a:ext cx="1" cy="357970"/>
            </a:xfrm>
            <a:custGeom>
              <a:avLst/>
              <a:gdLst/>
              <a:ahLst/>
              <a:cxnLst/>
              <a:rect l="0" t="0" r="0" b="0"/>
              <a:pathLst>
                <a:path w="1" h="357970">
                  <a:moveTo>
                    <a:pt x="0" y="0"/>
                  </a:moveTo>
                  <a:lnTo>
                    <a:pt x="0" y="54145"/>
                  </a:lnTo>
                  <a:lnTo>
                    <a:pt x="0" y="114681"/>
                  </a:lnTo>
                  <a:lnTo>
                    <a:pt x="0" y="165651"/>
                  </a:lnTo>
                  <a:lnTo>
                    <a:pt x="0" y="226871"/>
                  </a:lnTo>
                  <a:lnTo>
                    <a:pt x="0" y="287143"/>
                  </a:lnTo>
                  <a:lnTo>
                    <a:pt x="0" y="328405"/>
                  </a:lnTo>
                  <a:lnTo>
                    <a:pt x="0" y="3579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5306362" y="589595"/>
              <a:ext cx="210572" cy="42115"/>
            </a:xfrm>
            <a:custGeom>
              <a:avLst/>
              <a:gdLst/>
              <a:ahLst/>
              <a:cxnLst/>
              <a:rect l="0" t="0" r="0" b="0"/>
              <a:pathLst>
                <a:path w="210572" h="42115">
                  <a:moveTo>
                    <a:pt x="210571" y="0"/>
                  </a:moveTo>
                  <a:lnTo>
                    <a:pt x="157543" y="14655"/>
                  </a:lnTo>
                  <a:lnTo>
                    <a:pt x="98927" y="27028"/>
                  </a:lnTo>
                  <a:lnTo>
                    <a:pt x="37262" y="33805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5539292" y="656994"/>
              <a:ext cx="167154" cy="148391"/>
            </a:xfrm>
            <a:custGeom>
              <a:avLst/>
              <a:gdLst/>
              <a:ahLst/>
              <a:cxnLst/>
              <a:rect l="0" t="0" r="0" b="0"/>
              <a:pathLst>
                <a:path w="167154" h="148391">
                  <a:moveTo>
                    <a:pt x="114511" y="48415"/>
                  </a:moveTo>
                  <a:lnTo>
                    <a:pt x="104935" y="24368"/>
                  </a:lnTo>
                  <a:lnTo>
                    <a:pt x="94268" y="10041"/>
                  </a:lnTo>
                  <a:lnTo>
                    <a:pt x="75488" y="2114"/>
                  </a:lnTo>
                  <a:lnTo>
                    <a:pt x="63929" y="0"/>
                  </a:lnTo>
                  <a:lnTo>
                    <a:pt x="53884" y="931"/>
                  </a:lnTo>
                  <a:lnTo>
                    <a:pt x="36482" y="8203"/>
                  </a:lnTo>
                  <a:lnTo>
                    <a:pt x="13533" y="31041"/>
                  </a:lnTo>
                  <a:lnTo>
                    <a:pt x="5291" y="53171"/>
                  </a:lnTo>
                  <a:lnTo>
                    <a:pt x="0" y="105506"/>
                  </a:lnTo>
                  <a:lnTo>
                    <a:pt x="5515" y="126821"/>
                  </a:lnTo>
                  <a:lnTo>
                    <a:pt x="10262" y="135781"/>
                  </a:lnTo>
                  <a:lnTo>
                    <a:pt x="18105" y="141754"/>
                  </a:lnTo>
                  <a:lnTo>
                    <a:pt x="39298" y="148390"/>
                  </a:lnTo>
                  <a:lnTo>
                    <a:pt x="49161" y="146651"/>
                  </a:lnTo>
                  <a:lnTo>
                    <a:pt x="66360" y="135359"/>
                  </a:lnTo>
                  <a:lnTo>
                    <a:pt x="83606" y="109271"/>
                  </a:lnTo>
                  <a:lnTo>
                    <a:pt x="96125" y="79314"/>
                  </a:lnTo>
                  <a:lnTo>
                    <a:pt x="99914" y="76034"/>
                  </a:lnTo>
                  <a:lnTo>
                    <a:pt x="103610" y="77356"/>
                  </a:lnTo>
                  <a:lnTo>
                    <a:pt x="110836" y="88184"/>
                  </a:lnTo>
                  <a:lnTo>
                    <a:pt x="117947" y="104694"/>
                  </a:lnTo>
                  <a:lnTo>
                    <a:pt x="131246" y="117492"/>
                  </a:lnTo>
                  <a:lnTo>
                    <a:pt x="152225" y="128154"/>
                  </a:lnTo>
                  <a:lnTo>
                    <a:pt x="167153" y="13264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5780988" y="484310"/>
              <a:ext cx="20215" cy="326385"/>
            </a:xfrm>
            <a:custGeom>
              <a:avLst/>
              <a:gdLst/>
              <a:ahLst/>
              <a:cxnLst/>
              <a:rect l="0" t="0" r="0" b="0"/>
              <a:pathLst>
                <a:path w="20215" h="326385">
                  <a:moveTo>
                    <a:pt x="20214" y="0"/>
                  </a:moveTo>
                  <a:lnTo>
                    <a:pt x="3425" y="63451"/>
                  </a:lnTo>
                  <a:lnTo>
                    <a:pt x="0" y="124664"/>
                  </a:lnTo>
                  <a:lnTo>
                    <a:pt x="4913" y="176574"/>
                  </a:lnTo>
                  <a:lnTo>
                    <a:pt x="8742" y="229028"/>
                  </a:lnTo>
                  <a:lnTo>
                    <a:pt x="9499" y="284450"/>
                  </a:lnTo>
                  <a:lnTo>
                    <a:pt x="9685" y="3263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8" name="Group 27"/>
          <p:cNvGrpSpPr/>
          <p:nvPr/>
        </p:nvGrpSpPr>
        <p:grpSpPr>
          <a:xfrm>
            <a:off x="4223082" y="1158134"/>
            <a:ext cx="535799" cy="200043"/>
            <a:chOff x="4223082" y="1158134"/>
            <a:chExt cx="535799" cy="200043"/>
          </a:xfrm>
        </p:grpSpPr>
        <p:sp>
          <p:nvSpPr>
            <p:cNvPr id="26" name="Freeform 25"/>
            <p:cNvSpPr/>
            <p:nvPr/>
          </p:nvSpPr>
          <p:spPr>
            <a:xfrm>
              <a:off x="4223082" y="1158134"/>
              <a:ext cx="198888" cy="200043"/>
            </a:xfrm>
            <a:custGeom>
              <a:avLst/>
              <a:gdLst/>
              <a:ahLst/>
              <a:cxnLst/>
              <a:rect l="0" t="0" r="0" b="0"/>
              <a:pathLst>
                <a:path w="198888" h="200043">
                  <a:moveTo>
                    <a:pt x="167301" y="0"/>
                  </a:moveTo>
                  <a:lnTo>
                    <a:pt x="109736" y="56396"/>
                  </a:lnTo>
                  <a:lnTo>
                    <a:pt x="49004" y="105300"/>
                  </a:lnTo>
                  <a:lnTo>
                    <a:pt x="8883" y="127775"/>
                  </a:lnTo>
                  <a:lnTo>
                    <a:pt x="3198" y="134316"/>
                  </a:lnTo>
                  <a:lnTo>
                    <a:pt x="577" y="142187"/>
                  </a:lnTo>
                  <a:lnTo>
                    <a:pt x="0" y="150943"/>
                  </a:lnTo>
                  <a:lnTo>
                    <a:pt x="4294" y="156781"/>
                  </a:lnTo>
                  <a:lnTo>
                    <a:pt x="32695" y="166167"/>
                  </a:lnTo>
                  <a:lnTo>
                    <a:pt x="84214" y="179226"/>
                  </a:lnTo>
                  <a:lnTo>
                    <a:pt x="139450" y="187481"/>
                  </a:lnTo>
                  <a:lnTo>
                    <a:pt x="198887" y="2000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4274570" y="1263419"/>
              <a:ext cx="484311" cy="31587"/>
            </a:xfrm>
            <a:custGeom>
              <a:avLst/>
              <a:gdLst/>
              <a:ahLst/>
              <a:cxnLst/>
              <a:rect l="0" t="0" r="0" b="0"/>
              <a:pathLst>
                <a:path w="484311" h="31587">
                  <a:moveTo>
                    <a:pt x="0" y="31586"/>
                  </a:moveTo>
                  <a:lnTo>
                    <a:pt x="48931" y="31586"/>
                  </a:lnTo>
                  <a:lnTo>
                    <a:pt x="102472" y="25997"/>
                  </a:lnTo>
                  <a:lnTo>
                    <a:pt x="162484" y="22033"/>
                  </a:lnTo>
                  <a:lnTo>
                    <a:pt x="223731" y="18130"/>
                  </a:lnTo>
                  <a:lnTo>
                    <a:pt x="286219" y="12030"/>
                  </a:lnTo>
                  <a:lnTo>
                    <a:pt x="344792" y="10825"/>
                  </a:lnTo>
                  <a:lnTo>
                    <a:pt x="393189" y="9447"/>
                  </a:lnTo>
                  <a:lnTo>
                    <a:pt x="448937" y="2213"/>
                  </a:lnTo>
                  <a:lnTo>
                    <a:pt x="48431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4" name="Group 33"/>
          <p:cNvGrpSpPr/>
          <p:nvPr/>
        </p:nvGrpSpPr>
        <p:grpSpPr>
          <a:xfrm>
            <a:off x="4906279" y="1084435"/>
            <a:ext cx="663297" cy="389555"/>
            <a:chOff x="4906279" y="1084435"/>
            <a:chExt cx="663297" cy="389555"/>
          </a:xfrm>
        </p:grpSpPr>
        <p:sp>
          <p:nvSpPr>
            <p:cNvPr id="29" name="Freeform 28"/>
            <p:cNvSpPr/>
            <p:nvPr/>
          </p:nvSpPr>
          <p:spPr>
            <a:xfrm>
              <a:off x="5035914" y="1084435"/>
              <a:ext cx="7237" cy="357970"/>
            </a:xfrm>
            <a:custGeom>
              <a:avLst/>
              <a:gdLst/>
              <a:ahLst/>
              <a:cxnLst/>
              <a:rect l="0" t="0" r="0" b="0"/>
              <a:pathLst>
                <a:path w="7237" h="357970">
                  <a:moveTo>
                    <a:pt x="7236" y="0"/>
                  </a:moveTo>
                  <a:lnTo>
                    <a:pt x="0" y="28726"/>
                  </a:lnTo>
                  <a:lnTo>
                    <a:pt x="477" y="92112"/>
                  </a:lnTo>
                  <a:lnTo>
                    <a:pt x="5234" y="142326"/>
                  </a:lnTo>
                  <a:lnTo>
                    <a:pt x="6642" y="198538"/>
                  </a:lnTo>
                  <a:lnTo>
                    <a:pt x="7060" y="249119"/>
                  </a:lnTo>
                  <a:lnTo>
                    <a:pt x="7201" y="308132"/>
                  </a:lnTo>
                  <a:lnTo>
                    <a:pt x="7236" y="3579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4906279" y="1089374"/>
              <a:ext cx="305328" cy="47704"/>
            </a:xfrm>
            <a:custGeom>
              <a:avLst/>
              <a:gdLst/>
              <a:ahLst/>
              <a:cxnLst/>
              <a:rect l="0" t="0" r="0" b="0"/>
              <a:pathLst>
                <a:path w="305328" h="47704">
                  <a:moveTo>
                    <a:pt x="305327" y="5589"/>
                  </a:moveTo>
                  <a:lnTo>
                    <a:pt x="288560" y="0"/>
                  </a:lnTo>
                  <a:lnTo>
                    <a:pt x="270969" y="376"/>
                  </a:lnTo>
                  <a:lnTo>
                    <a:pt x="212328" y="6073"/>
                  </a:lnTo>
                  <a:lnTo>
                    <a:pt x="149248" y="20153"/>
                  </a:lnTo>
                  <a:lnTo>
                    <a:pt x="97245" y="26533"/>
                  </a:lnTo>
                  <a:lnTo>
                    <a:pt x="41913" y="37846"/>
                  </a:lnTo>
                  <a:lnTo>
                    <a:pt x="0" y="4770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5140891" y="1270806"/>
              <a:ext cx="228643" cy="165244"/>
            </a:xfrm>
            <a:custGeom>
              <a:avLst/>
              <a:gdLst/>
              <a:ahLst/>
              <a:cxnLst/>
              <a:rect l="0" t="0" r="0" b="0"/>
              <a:pathLst>
                <a:path w="228643" h="165244">
                  <a:moveTo>
                    <a:pt x="133886" y="66313"/>
                  </a:moveTo>
                  <a:lnTo>
                    <a:pt x="124311" y="35031"/>
                  </a:lnTo>
                  <a:lnTo>
                    <a:pt x="113642" y="18874"/>
                  </a:lnTo>
                  <a:lnTo>
                    <a:pt x="97983" y="7014"/>
                  </a:lnTo>
                  <a:lnTo>
                    <a:pt x="88894" y="2214"/>
                  </a:lnTo>
                  <a:lnTo>
                    <a:pt x="66316" y="0"/>
                  </a:lnTo>
                  <a:lnTo>
                    <a:pt x="53745" y="1047"/>
                  </a:lnTo>
                  <a:lnTo>
                    <a:pt x="33537" y="11569"/>
                  </a:lnTo>
                  <a:lnTo>
                    <a:pt x="17927" y="27944"/>
                  </a:lnTo>
                  <a:lnTo>
                    <a:pt x="7089" y="46920"/>
                  </a:lnTo>
                  <a:lnTo>
                    <a:pt x="0" y="82924"/>
                  </a:lnTo>
                  <a:lnTo>
                    <a:pt x="3489" y="117638"/>
                  </a:lnTo>
                  <a:lnTo>
                    <a:pt x="17521" y="150150"/>
                  </a:lnTo>
                  <a:lnTo>
                    <a:pt x="25894" y="157299"/>
                  </a:lnTo>
                  <a:lnTo>
                    <a:pt x="47675" y="165243"/>
                  </a:lnTo>
                  <a:lnTo>
                    <a:pt x="69834" y="162534"/>
                  </a:lnTo>
                  <a:lnTo>
                    <a:pt x="80656" y="158536"/>
                  </a:lnTo>
                  <a:lnTo>
                    <a:pt x="95800" y="144736"/>
                  </a:lnTo>
                  <a:lnTo>
                    <a:pt x="118992" y="97134"/>
                  </a:lnTo>
                  <a:lnTo>
                    <a:pt x="126487" y="76501"/>
                  </a:lnTo>
                  <a:lnTo>
                    <a:pt x="130123" y="73105"/>
                  </a:lnTo>
                  <a:lnTo>
                    <a:pt x="133717" y="74351"/>
                  </a:lnTo>
                  <a:lnTo>
                    <a:pt x="173097" y="124981"/>
                  </a:lnTo>
                  <a:lnTo>
                    <a:pt x="199316" y="141148"/>
                  </a:lnTo>
                  <a:lnTo>
                    <a:pt x="228642" y="1505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5422176" y="1263419"/>
              <a:ext cx="147400" cy="210571"/>
            </a:xfrm>
            <a:custGeom>
              <a:avLst/>
              <a:gdLst/>
              <a:ahLst/>
              <a:cxnLst/>
              <a:rect l="0" t="0" r="0" b="0"/>
              <a:pathLst>
                <a:path w="147400" h="210571">
                  <a:moveTo>
                    <a:pt x="147399" y="0"/>
                  </a:moveTo>
                  <a:lnTo>
                    <a:pt x="118090" y="34898"/>
                  </a:lnTo>
                  <a:lnTo>
                    <a:pt x="84066" y="92998"/>
                  </a:lnTo>
                  <a:lnTo>
                    <a:pt x="42100" y="154654"/>
                  </a:lnTo>
                  <a:lnTo>
                    <a:pt x="0" y="2105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5411647" y="1242362"/>
              <a:ext cx="147400" cy="221100"/>
            </a:xfrm>
            <a:custGeom>
              <a:avLst/>
              <a:gdLst/>
              <a:ahLst/>
              <a:cxnLst/>
              <a:rect l="0" t="0" r="0" b="0"/>
              <a:pathLst>
                <a:path w="147400" h="221100">
                  <a:moveTo>
                    <a:pt x="0" y="0"/>
                  </a:moveTo>
                  <a:lnTo>
                    <a:pt x="5590" y="16768"/>
                  </a:lnTo>
                  <a:lnTo>
                    <a:pt x="48469" y="79837"/>
                  </a:lnTo>
                  <a:lnTo>
                    <a:pt x="85600" y="137949"/>
                  </a:lnTo>
                  <a:lnTo>
                    <a:pt x="124790" y="194869"/>
                  </a:lnTo>
                  <a:lnTo>
                    <a:pt x="147399" y="2210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9" name="Group 48"/>
          <p:cNvGrpSpPr/>
          <p:nvPr/>
        </p:nvGrpSpPr>
        <p:grpSpPr>
          <a:xfrm>
            <a:off x="4150576" y="1916186"/>
            <a:ext cx="2271808" cy="414362"/>
            <a:chOff x="4150576" y="1916186"/>
            <a:chExt cx="2271808" cy="414362"/>
          </a:xfrm>
        </p:grpSpPr>
        <p:sp>
          <p:nvSpPr>
            <p:cNvPr id="35" name="Freeform 34"/>
            <p:cNvSpPr/>
            <p:nvPr/>
          </p:nvSpPr>
          <p:spPr>
            <a:xfrm>
              <a:off x="4150576" y="1958300"/>
              <a:ext cx="208223" cy="284271"/>
            </a:xfrm>
            <a:custGeom>
              <a:avLst/>
              <a:gdLst/>
              <a:ahLst/>
              <a:cxnLst/>
              <a:rect l="0" t="0" r="0" b="0"/>
              <a:pathLst>
                <a:path w="208223" h="284271">
                  <a:moveTo>
                    <a:pt x="208222" y="0"/>
                  </a:moveTo>
                  <a:lnTo>
                    <a:pt x="198646" y="24047"/>
                  </a:lnTo>
                  <a:lnTo>
                    <a:pt x="180688" y="45470"/>
                  </a:lnTo>
                  <a:lnTo>
                    <a:pt x="121419" y="94748"/>
                  </a:lnTo>
                  <a:lnTo>
                    <a:pt x="64798" y="143889"/>
                  </a:lnTo>
                  <a:lnTo>
                    <a:pt x="8198" y="200042"/>
                  </a:lnTo>
                  <a:lnTo>
                    <a:pt x="1174" y="207061"/>
                  </a:lnTo>
                  <a:lnTo>
                    <a:pt x="0" y="212910"/>
                  </a:lnTo>
                  <a:lnTo>
                    <a:pt x="2726" y="217979"/>
                  </a:lnTo>
                  <a:lnTo>
                    <a:pt x="8054" y="222528"/>
                  </a:lnTo>
                  <a:lnTo>
                    <a:pt x="26451" y="227583"/>
                  </a:lnTo>
                  <a:lnTo>
                    <a:pt x="81513" y="239500"/>
                  </a:lnTo>
                  <a:lnTo>
                    <a:pt x="134474" y="256306"/>
                  </a:lnTo>
                  <a:lnTo>
                    <a:pt x="189252" y="273756"/>
                  </a:lnTo>
                  <a:lnTo>
                    <a:pt x="208222" y="2842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4169285" y="2138769"/>
              <a:ext cx="442198" cy="19574"/>
            </a:xfrm>
            <a:custGeom>
              <a:avLst/>
              <a:gdLst/>
              <a:ahLst/>
              <a:cxnLst/>
              <a:rect l="0" t="0" r="0" b="0"/>
              <a:pathLst>
                <a:path w="442198" h="19574">
                  <a:moveTo>
                    <a:pt x="0" y="19573"/>
                  </a:moveTo>
                  <a:lnTo>
                    <a:pt x="27556" y="12337"/>
                  </a:lnTo>
                  <a:lnTo>
                    <a:pt x="83778" y="6575"/>
                  </a:lnTo>
                  <a:lnTo>
                    <a:pt x="145880" y="108"/>
                  </a:lnTo>
                  <a:lnTo>
                    <a:pt x="206067" y="0"/>
                  </a:lnTo>
                  <a:lnTo>
                    <a:pt x="263016" y="6911"/>
                  </a:lnTo>
                  <a:lnTo>
                    <a:pt x="319325" y="8623"/>
                  </a:lnTo>
                  <a:lnTo>
                    <a:pt x="382744" y="16196"/>
                  </a:lnTo>
                  <a:lnTo>
                    <a:pt x="442197" y="1957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4843109" y="2010943"/>
              <a:ext cx="10529" cy="305327"/>
            </a:xfrm>
            <a:custGeom>
              <a:avLst/>
              <a:gdLst/>
              <a:ahLst/>
              <a:cxnLst/>
              <a:rect l="0" t="0" r="0" b="0"/>
              <a:pathLst>
                <a:path w="10529" h="305327">
                  <a:moveTo>
                    <a:pt x="0" y="0"/>
                  </a:moveTo>
                  <a:lnTo>
                    <a:pt x="0" y="57264"/>
                  </a:lnTo>
                  <a:lnTo>
                    <a:pt x="3119" y="106654"/>
                  </a:lnTo>
                  <a:lnTo>
                    <a:pt x="8333" y="158333"/>
                  </a:lnTo>
                  <a:lnTo>
                    <a:pt x="9878" y="210690"/>
                  </a:lnTo>
                  <a:lnTo>
                    <a:pt x="10335" y="260128"/>
                  </a:lnTo>
                  <a:lnTo>
                    <a:pt x="10528" y="3053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4706238" y="1926715"/>
              <a:ext cx="294799" cy="63172"/>
            </a:xfrm>
            <a:custGeom>
              <a:avLst/>
              <a:gdLst/>
              <a:ahLst/>
              <a:cxnLst/>
              <a:rect l="0" t="0" r="0" b="0"/>
              <a:pathLst>
                <a:path w="294799" h="63172">
                  <a:moveTo>
                    <a:pt x="294798" y="0"/>
                  </a:moveTo>
                  <a:lnTo>
                    <a:pt x="283619" y="11178"/>
                  </a:lnTo>
                  <a:lnTo>
                    <a:pt x="242070" y="27511"/>
                  </a:lnTo>
                  <a:lnTo>
                    <a:pt x="188803" y="42002"/>
                  </a:lnTo>
                  <a:lnTo>
                    <a:pt x="133221" y="56130"/>
                  </a:lnTo>
                  <a:lnTo>
                    <a:pt x="77181" y="61780"/>
                  </a:lnTo>
                  <a:lnTo>
                    <a:pt x="27291" y="62896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4919076" y="2158342"/>
              <a:ext cx="120089" cy="172206"/>
            </a:xfrm>
            <a:custGeom>
              <a:avLst/>
              <a:gdLst/>
              <a:ahLst/>
              <a:cxnLst/>
              <a:rect l="0" t="0" r="0" b="0"/>
              <a:pathLst>
                <a:path w="120089" h="172206">
                  <a:moveTo>
                    <a:pt x="71431" y="0"/>
                  </a:moveTo>
                  <a:lnTo>
                    <a:pt x="47385" y="9575"/>
                  </a:lnTo>
                  <a:lnTo>
                    <a:pt x="33058" y="20243"/>
                  </a:lnTo>
                  <a:lnTo>
                    <a:pt x="17428" y="44992"/>
                  </a:lnTo>
                  <a:lnTo>
                    <a:pt x="2836" y="93201"/>
                  </a:lnTo>
                  <a:lnTo>
                    <a:pt x="0" y="120191"/>
                  </a:lnTo>
                  <a:lnTo>
                    <a:pt x="4979" y="144665"/>
                  </a:lnTo>
                  <a:lnTo>
                    <a:pt x="9582" y="156105"/>
                  </a:lnTo>
                  <a:lnTo>
                    <a:pt x="17331" y="163731"/>
                  </a:lnTo>
                  <a:lnTo>
                    <a:pt x="38418" y="172205"/>
                  </a:lnTo>
                  <a:lnTo>
                    <a:pt x="48252" y="172125"/>
                  </a:lnTo>
                  <a:lnTo>
                    <a:pt x="65419" y="165797"/>
                  </a:lnTo>
                  <a:lnTo>
                    <a:pt x="88238" y="149080"/>
                  </a:lnTo>
                  <a:lnTo>
                    <a:pt x="109816" y="123720"/>
                  </a:lnTo>
                  <a:lnTo>
                    <a:pt x="117737" y="101000"/>
                  </a:lnTo>
                  <a:lnTo>
                    <a:pt x="120088" y="76474"/>
                  </a:lnTo>
                  <a:lnTo>
                    <a:pt x="117233" y="53875"/>
                  </a:lnTo>
                  <a:lnTo>
                    <a:pt x="108945" y="35253"/>
                  </a:lnTo>
                  <a:lnTo>
                    <a:pt x="92489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5137906" y="1958300"/>
              <a:ext cx="31587" cy="347442"/>
            </a:xfrm>
            <a:custGeom>
              <a:avLst/>
              <a:gdLst/>
              <a:ahLst/>
              <a:cxnLst/>
              <a:rect l="0" t="0" r="0" b="0"/>
              <a:pathLst>
                <a:path w="31587" h="347442">
                  <a:moveTo>
                    <a:pt x="31586" y="0"/>
                  </a:moveTo>
                  <a:lnTo>
                    <a:pt x="20408" y="16768"/>
                  </a:lnTo>
                  <a:lnTo>
                    <a:pt x="13456" y="49552"/>
                  </a:lnTo>
                  <a:lnTo>
                    <a:pt x="11107" y="110957"/>
                  </a:lnTo>
                  <a:lnTo>
                    <a:pt x="10700" y="162078"/>
                  </a:lnTo>
                  <a:lnTo>
                    <a:pt x="10580" y="213100"/>
                  </a:lnTo>
                  <a:lnTo>
                    <a:pt x="10539" y="275974"/>
                  </a:lnTo>
                  <a:lnTo>
                    <a:pt x="7412" y="317687"/>
                  </a:lnTo>
                  <a:lnTo>
                    <a:pt x="0" y="3474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5032621" y="2074114"/>
              <a:ext cx="189514" cy="31586"/>
            </a:xfrm>
            <a:custGeom>
              <a:avLst/>
              <a:gdLst/>
              <a:ahLst/>
              <a:cxnLst/>
              <a:rect l="0" t="0" r="0" b="0"/>
              <a:pathLst>
                <a:path w="189514" h="31586">
                  <a:moveTo>
                    <a:pt x="189513" y="0"/>
                  </a:moveTo>
                  <a:lnTo>
                    <a:pt x="126063" y="16788"/>
                  </a:lnTo>
                  <a:lnTo>
                    <a:pt x="78556" y="20962"/>
                  </a:lnTo>
                  <a:lnTo>
                    <a:pt x="22580" y="29140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5182790" y="2169189"/>
              <a:ext cx="186744" cy="148741"/>
            </a:xfrm>
            <a:custGeom>
              <a:avLst/>
              <a:gdLst/>
              <a:ahLst/>
              <a:cxnLst/>
              <a:rect l="0" t="0" r="0" b="0"/>
              <a:pathLst>
                <a:path w="186744" h="148741">
                  <a:moveTo>
                    <a:pt x="134101" y="41795"/>
                  </a:moveTo>
                  <a:lnTo>
                    <a:pt x="104793" y="6898"/>
                  </a:lnTo>
                  <a:lnTo>
                    <a:pt x="95845" y="2152"/>
                  </a:lnTo>
                  <a:lnTo>
                    <a:pt x="73424" y="0"/>
                  </a:lnTo>
                  <a:lnTo>
                    <a:pt x="54101" y="6062"/>
                  </a:lnTo>
                  <a:lnTo>
                    <a:pt x="22632" y="29017"/>
                  </a:lnTo>
                  <a:lnTo>
                    <a:pt x="6577" y="54777"/>
                  </a:lnTo>
                  <a:lnTo>
                    <a:pt x="0" y="90225"/>
                  </a:lnTo>
                  <a:lnTo>
                    <a:pt x="3640" y="124775"/>
                  </a:lnTo>
                  <a:lnTo>
                    <a:pt x="8522" y="133380"/>
                  </a:lnTo>
                  <a:lnTo>
                    <a:pt x="23306" y="146060"/>
                  </a:lnTo>
                  <a:lnTo>
                    <a:pt x="32162" y="148740"/>
                  </a:lnTo>
                  <a:lnTo>
                    <a:pt x="51360" y="148598"/>
                  </a:lnTo>
                  <a:lnTo>
                    <a:pt x="68471" y="138396"/>
                  </a:lnTo>
                  <a:lnTo>
                    <a:pt x="98520" y="103250"/>
                  </a:lnTo>
                  <a:lnTo>
                    <a:pt x="106589" y="80027"/>
                  </a:lnTo>
                  <a:lnTo>
                    <a:pt x="108741" y="67283"/>
                  </a:lnTo>
                  <a:lnTo>
                    <a:pt x="111345" y="63466"/>
                  </a:lnTo>
                  <a:lnTo>
                    <a:pt x="114251" y="65601"/>
                  </a:lnTo>
                  <a:lnTo>
                    <a:pt x="137326" y="121874"/>
                  </a:lnTo>
                  <a:lnTo>
                    <a:pt x="143270" y="130276"/>
                  </a:lnTo>
                  <a:lnTo>
                    <a:pt x="150742" y="135877"/>
                  </a:lnTo>
                  <a:lnTo>
                    <a:pt x="186743" y="14708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5411647" y="1937243"/>
              <a:ext cx="1" cy="368499"/>
            </a:xfrm>
            <a:custGeom>
              <a:avLst/>
              <a:gdLst/>
              <a:ahLst/>
              <a:cxnLst/>
              <a:rect l="0" t="0" r="0" b="0"/>
              <a:pathLst>
                <a:path w="1" h="368499">
                  <a:moveTo>
                    <a:pt x="0" y="0"/>
                  </a:moveTo>
                  <a:lnTo>
                    <a:pt x="0" y="52051"/>
                  </a:lnTo>
                  <a:lnTo>
                    <a:pt x="0" y="108229"/>
                  </a:lnTo>
                  <a:lnTo>
                    <a:pt x="0" y="166209"/>
                  </a:lnTo>
                  <a:lnTo>
                    <a:pt x="0" y="220433"/>
                  </a:lnTo>
                  <a:lnTo>
                    <a:pt x="0" y="270424"/>
                  </a:lnTo>
                  <a:lnTo>
                    <a:pt x="0" y="329238"/>
                  </a:lnTo>
                  <a:lnTo>
                    <a:pt x="0" y="3684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5687698" y="2112893"/>
              <a:ext cx="145090" cy="205354"/>
            </a:xfrm>
            <a:custGeom>
              <a:avLst/>
              <a:gdLst/>
              <a:ahLst/>
              <a:cxnLst/>
              <a:rect l="0" t="0" r="0" b="0"/>
              <a:pathLst>
                <a:path w="145090" h="205354">
                  <a:moveTo>
                    <a:pt x="134561" y="55977"/>
                  </a:moveTo>
                  <a:lnTo>
                    <a:pt x="124985" y="31930"/>
                  </a:lnTo>
                  <a:lnTo>
                    <a:pt x="114317" y="17604"/>
                  </a:lnTo>
                  <a:lnTo>
                    <a:pt x="89568" y="1973"/>
                  </a:lnTo>
                  <a:lnTo>
                    <a:pt x="70111" y="0"/>
                  </a:lnTo>
                  <a:lnTo>
                    <a:pt x="50934" y="4192"/>
                  </a:lnTo>
                  <a:lnTo>
                    <a:pt x="34612" y="13854"/>
                  </a:lnTo>
                  <a:lnTo>
                    <a:pt x="22679" y="29067"/>
                  </a:lnTo>
                  <a:lnTo>
                    <a:pt x="5486" y="67429"/>
                  </a:lnTo>
                  <a:lnTo>
                    <a:pt x="0" y="103954"/>
                  </a:lnTo>
                  <a:lnTo>
                    <a:pt x="3964" y="138823"/>
                  </a:lnTo>
                  <a:lnTo>
                    <a:pt x="12567" y="157528"/>
                  </a:lnTo>
                  <a:lnTo>
                    <a:pt x="37154" y="188600"/>
                  </a:lnTo>
                  <a:lnTo>
                    <a:pt x="63195" y="204587"/>
                  </a:lnTo>
                  <a:lnTo>
                    <a:pt x="71776" y="205353"/>
                  </a:lnTo>
                  <a:lnTo>
                    <a:pt x="87549" y="199966"/>
                  </a:lnTo>
                  <a:lnTo>
                    <a:pt x="145089" y="16126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5889386" y="2147813"/>
              <a:ext cx="128570" cy="172637"/>
            </a:xfrm>
            <a:custGeom>
              <a:avLst/>
              <a:gdLst/>
              <a:ahLst/>
              <a:cxnLst/>
              <a:rect l="0" t="0" r="0" b="0"/>
              <a:pathLst>
                <a:path w="128570" h="172637">
                  <a:moveTo>
                    <a:pt x="69743" y="0"/>
                  </a:moveTo>
                  <a:lnTo>
                    <a:pt x="31370" y="29308"/>
                  </a:lnTo>
                  <a:lnTo>
                    <a:pt x="10150" y="55087"/>
                  </a:lnTo>
                  <a:lnTo>
                    <a:pt x="2313" y="77906"/>
                  </a:lnTo>
                  <a:lnTo>
                    <a:pt x="0" y="102475"/>
                  </a:lnTo>
                  <a:lnTo>
                    <a:pt x="11065" y="157557"/>
                  </a:lnTo>
                  <a:lnTo>
                    <a:pt x="17756" y="164700"/>
                  </a:lnTo>
                  <a:lnTo>
                    <a:pt x="37669" y="172636"/>
                  </a:lnTo>
                  <a:lnTo>
                    <a:pt x="58997" y="169924"/>
                  </a:lnTo>
                  <a:lnTo>
                    <a:pt x="87616" y="155243"/>
                  </a:lnTo>
                  <a:lnTo>
                    <a:pt x="103423" y="140357"/>
                  </a:lnTo>
                  <a:lnTo>
                    <a:pt x="118248" y="118143"/>
                  </a:lnTo>
                  <a:lnTo>
                    <a:pt x="128569" y="79329"/>
                  </a:lnTo>
                  <a:lnTo>
                    <a:pt x="124744" y="58264"/>
                  </a:lnTo>
                  <a:lnTo>
                    <a:pt x="109436" y="33251"/>
                  </a:lnTo>
                  <a:lnTo>
                    <a:pt x="103224" y="25677"/>
                  </a:lnTo>
                  <a:lnTo>
                    <a:pt x="86963" y="17261"/>
                  </a:lnTo>
                  <a:lnTo>
                    <a:pt x="59215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6074387" y="2131695"/>
              <a:ext cx="135869" cy="171090"/>
            </a:xfrm>
            <a:custGeom>
              <a:avLst/>
              <a:gdLst/>
              <a:ahLst/>
              <a:cxnLst/>
              <a:rect l="0" t="0" r="0" b="0"/>
              <a:pathLst>
                <a:path w="135869" h="171090">
                  <a:moveTo>
                    <a:pt x="105841" y="5590"/>
                  </a:moveTo>
                  <a:lnTo>
                    <a:pt x="89073" y="0"/>
                  </a:lnTo>
                  <a:lnTo>
                    <a:pt x="56289" y="2114"/>
                  </a:lnTo>
                  <a:lnTo>
                    <a:pt x="22528" y="10149"/>
                  </a:lnTo>
                  <a:lnTo>
                    <a:pt x="14034" y="15648"/>
                  </a:lnTo>
                  <a:lnTo>
                    <a:pt x="1477" y="31117"/>
                  </a:lnTo>
                  <a:lnTo>
                    <a:pt x="0" y="38986"/>
                  </a:lnTo>
                  <a:lnTo>
                    <a:pt x="1355" y="46571"/>
                  </a:lnTo>
                  <a:lnTo>
                    <a:pt x="4598" y="53967"/>
                  </a:lnTo>
                  <a:lnTo>
                    <a:pt x="17560" y="65305"/>
                  </a:lnTo>
                  <a:lnTo>
                    <a:pt x="74824" y="89514"/>
                  </a:lnTo>
                  <a:lnTo>
                    <a:pt x="94395" y="97872"/>
                  </a:lnTo>
                  <a:lnTo>
                    <a:pt x="133334" y="129021"/>
                  </a:lnTo>
                  <a:lnTo>
                    <a:pt x="135868" y="135840"/>
                  </a:lnTo>
                  <a:lnTo>
                    <a:pt x="135217" y="142726"/>
                  </a:lnTo>
                  <a:lnTo>
                    <a:pt x="132444" y="149656"/>
                  </a:lnTo>
                  <a:lnTo>
                    <a:pt x="120004" y="160476"/>
                  </a:lnTo>
                  <a:lnTo>
                    <a:pt x="101607" y="168015"/>
                  </a:lnTo>
                  <a:lnTo>
                    <a:pt x="66112" y="171089"/>
                  </a:lnTo>
                  <a:lnTo>
                    <a:pt x="25204" y="165359"/>
                  </a:lnTo>
                  <a:lnTo>
                    <a:pt x="556" y="16351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6296041" y="1916186"/>
              <a:ext cx="10530" cy="379027"/>
            </a:xfrm>
            <a:custGeom>
              <a:avLst/>
              <a:gdLst/>
              <a:ahLst/>
              <a:cxnLst/>
              <a:rect l="0" t="0" r="0" b="0"/>
              <a:pathLst>
                <a:path w="10530" h="379027">
                  <a:moveTo>
                    <a:pt x="10529" y="0"/>
                  </a:moveTo>
                  <a:lnTo>
                    <a:pt x="2195" y="37478"/>
                  </a:lnTo>
                  <a:lnTo>
                    <a:pt x="433" y="94491"/>
                  </a:lnTo>
                  <a:lnTo>
                    <a:pt x="129" y="150440"/>
                  </a:lnTo>
                  <a:lnTo>
                    <a:pt x="38" y="211471"/>
                  </a:lnTo>
                  <a:lnTo>
                    <a:pt x="11" y="268419"/>
                  </a:lnTo>
                  <a:lnTo>
                    <a:pt x="2" y="330488"/>
                  </a:lnTo>
                  <a:lnTo>
                    <a:pt x="0" y="3790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6232870" y="2042528"/>
              <a:ext cx="189514" cy="31587"/>
            </a:xfrm>
            <a:custGeom>
              <a:avLst/>
              <a:gdLst/>
              <a:ahLst/>
              <a:cxnLst/>
              <a:rect l="0" t="0" r="0" b="0"/>
              <a:pathLst>
                <a:path w="189514" h="31587">
                  <a:moveTo>
                    <a:pt x="189513" y="0"/>
                  </a:moveTo>
                  <a:lnTo>
                    <a:pt x="146821" y="3120"/>
                  </a:lnTo>
                  <a:lnTo>
                    <a:pt x="86275" y="10723"/>
                  </a:lnTo>
                  <a:lnTo>
                    <a:pt x="22944" y="25054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2" name="Group 61"/>
          <p:cNvGrpSpPr/>
          <p:nvPr/>
        </p:nvGrpSpPr>
        <p:grpSpPr>
          <a:xfrm>
            <a:off x="4575940" y="2453139"/>
            <a:ext cx="1735036" cy="505369"/>
            <a:chOff x="4575940" y="2453139"/>
            <a:chExt cx="1735036" cy="505369"/>
          </a:xfrm>
        </p:grpSpPr>
        <p:sp>
          <p:nvSpPr>
            <p:cNvPr id="50" name="Freeform 49"/>
            <p:cNvSpPr/>
            <p:nvPr/>
          </p:nvSpPr>
          <p:spPr>
            <a:xfrm>
              <a:off x="4575940" y="2668649"/>
              <a:ext cx="127201" cy="146773"/>
            </a:xfrm>
            <a:custGeom>
              <a:avLst/>
              <a:gdLst/>
              <a:ahLst/>
              <a:cxnLst/>
              <a:rect l="0" t="0" r="0" b="0"/>
              <a:pathLst>
                <a:path w="127201" h="146773">
                  <a:moveTo>
                    <a:pt x="98713" y="5589"/>
                  </a:moveTo>
                  <a:lnTo>
                    <a:pt x="81945" y="0"/>
                  </a:lnTo>
                  <a:lnTo>
                    <a:pt x="64354" y="375"/>
                  </a:lnTo>
                  <a:lnTo>
                    <a:pt x="46008" y="5611"/>
                  </a:lnTo>
                  <a:lnTo>
                    <a:pt x="30055" y="15737"/>
                  </a:lnTo>
                  <a:lnTo>
                    <a:pt x="18285" y="31156"/>
                  </a:lnTo>
                  <a:lnTo>
                    <a:pt x="1197" y="69651"/>
                  </a:lnTo>
                  <a:lnTo>
                    <a:pt x="0" y="90213"/>
                  </a:lnTo>
                  <a:lnTo>
                    <a:pt x="4538" y="111050"/>
                  </a:lnTo>
                  <a:lnTo>
                    <a:pt x="14353" y="132009"/>
                  </a:lnTo>
                  <a:lnTo>
                    <a:pt x="22586" y="139002"/>
                  </a:lnTo>
                  <a:lnTo>
                    <a:pt x="44211" y="146772"/>
                  </a:lnTo>
                  <a:lnTo>
                    <a:pt x="77105" y="145557"/>
                  </a:lnTo>
                  <a:lnTo>
                    <a:pt x="95348" y="137597"/>
                  </a:lnTo>
                  <a:lnTo>
                    <a:pt x="103489" y="132199"/>
                  </a:lnTo>
                  <a:lnTo>
                    <a:pt x="115653" y="116842"/>
                  </a:lnTo>
                  <a:lnTo>
                    <a:pt x="123789" y="97149"/>
                  </a:lnTo>
                  <a:lnTo>
                    <a:pt x="127200" y="60924"/>
                  </a:lnTo>
                  <a:lnTo>
                    <a:pt x="123852" y="38371"/>
                  </a:lnTo>
                  <a:lnTo>
                    <a:pt x="115344" y="22888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4748926" y="2453139"/>
              <a:ext cx="83655" cy="336913"/>
            </a:xfrm>
            <a:custGeom>
              <a:avLst/>
              <a:gdLst/>
              <a:ahLst/>
              <a:cxnLst/>
              <a:rect l="0" t="0" r="0" b="0"/>
              <a:pathLst>
                <a:path w="83655" h="336913">
                  <a:moveTo>
                    <a:pt x="41540" y="336912"/>
                  </a:moveTo>
                  <a:lnTo>
                    <a:pt x="32475" y="278296"/>
                  </a:lnTo>
                  <a:lnTo>
                    <a:pt x="22871" y="215460"/>
                  </a:lnTo>
                  <a:lnTo>
                    <a:pt x="15366" y="160974"/>
                  </a:lnTo>
                  <a:lnTo>
                    <a:pt x="2334" y="102567"/>
                  </a:lnTo>
                  <a:lnTo>
                    <a:pt x="0" y="48597"/>
                  </a:lnTo>
                  <a:lnTo>
                    <a:pt x="5920" y="27058"/>
                  </a:lnTo>
                  <a:lnTo>
                    <a:pt x="10774" y="18039"/>
                  </a:lnTo>
                  <a:lnTo>
                    <a:pt x="18690" y="12026"/>
                  </a:lnTo>
                  <a:lnTo>
                    <a:pt x="49847" y="3564"/>
                  </a:lnTo>
                  <a:lnTo>
                    <a:pt x="83654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4727295" y="2632124"/>
              <a:ext cx="126343" cy="6067"/>
            </a:xfrm>
            <a:custGeom>
              <a:avLst/>
              <a:gdLst/>
              <a:ahLst/>
              <a:cxnLst/>
              <a:rect l="0" t="0" r="0" b="0"/>
              <a:pathLst>
                <a:path w="126343" h="6067">
                  <a:moveTo>
                    <a:pt x="126342" y="0"/>
                  </a:moveTo>
                  <a:lnTo>
                    <a:pt x="93890" y="6066"/>
                  </a:lnTo>
                  <a:lnTo>
                    <a:pt x="36411" y="103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5065671" y="2505782"/>
              <a:ext cx="9065" cy="284270"/>
            </a:xfrm>
            <a:custGeom>
              <a:avLst/>
              <a:gdLst/>
              <a:ahLst/>
              <a:cxnLst/>
              <a:rect l="0" t="0" r="0" b="0"/>
              <a:pathLst>
                <a:path w="9065" h="284270">
                  <a:moveTo>
                    <a:pt x="9064" y="0"/>
                  </a:moveTo>
                  <a:lnTo>
                    <a:pt x="0" y="58617"/>
                  </a:lnTo>
                  <a:lnTo>
                    <a:pt x="6061" y="120027"/>
                  </a:lnTo>
                  <a:lnTo>
                    <a:pt x="8471" y="178430"/>
                  </a:lnTo>
                  <a:lnTo>
                    <a:pt x="8947" y="235027"/>
                  </a:lnTo>
                  <a:lnTo>
                    <a:pt x="9064" y="2842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4990507" y="2632124"/>
              <a:ext cx="157929" cy="31586"/>
            </a:xfrm>
            <a:custGeom>
              <a:avLst/>
              <a:gdLst/>
              <a:ahLst/>
              <a:cxnLst/>
              <a:rect l="0" t="0" r="0" b="0"/>
              <a:pathLst>
                <a:path w="157929" h="31586">
                  <a:moveTo>
                    <a:pt x="157928" y="0"/>
                  </a:moveTo>
                  <a:lnTo>
                    <a:pt x="102883" y="17958"/>
                  </a:lnTo>
                  <a:lnTo>
                    <a:pt x="51475" y="28547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5158963" y="2463668"/>
              <a:ext cx="285647" cy="327357"/>
            </a:xfrm>
            <a:custGeom>
              <a:avLst/>
              <a:gdLst/>
              <a:ahLst/>
              <a:cxnLst/>
              <a:rect l="0" t="0" r="0" b="0"/>
              <a:pathLst>
                <a:path w="285647" h="327357">
                  <a:moveTo>
                    <a:pt x="0" y="0"/>
                  </a:moveTo>
                  <a:lnTo>
                    <a:pt x="0" y="58617"/>
                  </a:lnTo>
                  <a:lnTo>
                    <a:pt x="7236" y="112791"/>
                  </a:lnTo>
                  <a:lnTo>
                    <a:pt x="9879" y="168552"/>
                  </a:lnTo>
                  <a:lnTo>
                    <a:pt x="10401" y="224627"/>
                  </a:lnTo>
                  <a:lnTo>
                    <a:pt x="10504" y="278641"/>
                  </a:lnTo>
                  <a:lnTo>
                    <a:pt x="11696" y="225495"/>
                  </a:lnTo>
                  <a:lnTo>
                    <a:pt x="20104" y="191986"/>
                  </a:lnTo>
                  <a:lnTo>
                    <a:pt x="30772" y="174624"/>
                  </a:lnTo>
                  <a:lnTo>
                    <a:pt x="38062" y="171398"/>
                  </a:lnTo>
                  <a:lnTo>
                    <a:pt x="46432" y="171587"/>
                  </a:lnTo>
                  <a:lnTo>
                    <a:pt x="55521" y="174053"/>
                  </a:lnTo>
                  <a:lnTo>
                    <a:pt x="71860" y="186152"/>
                  </a:lnTo>
                  <a:lnTo>
                    <a:pt x="101412" y="222514"/>
                  </a:lnTo>
                  <a:lnTo>
                    <a:pt x="121375" y="263709"/>
                  </a:lnTo>
                  <a:lnTo>
                    <a:pt x="125370" y="263543"/>
                  </a:lnTo>
                  <a:lnTo>
                    <a:pt x="174678" y="218361"/>
                  </a:lnTo>
                  <a:lnTo>
                    <a:pt x="236418" y="197096"/>
                  </a:lnTo>
                  <a:lnTo>
                    <a:pt x="266452" y="180581"/>
                  </a:lnTo>
                  <a:lnTo>
                    <a:pt x="279470" y="164486"/>
                  </a:lnTo>
                  <a:lnTo>
                    <a:pt x="284580" y="155281"/>
                  </a:lnTo>
                  <a:lnTo>
                    <a:pt x="285646" y="146805"/>
                  </a:lnTo>
                  <a:lnTo>
                    <a:pt x="280592" y="131147"/>
                  </a:lnTo>
                  <a:lnTo>
                    <a:pt x="273629" y="126036"/>
                  </a:lnTo>
                  <a:lnTo>
                    <a:pt x="253414" y="120357"/>
                  </a:lnTo>
                  <a:lnTo>
                    <a:pt x="221315" y="122749"/>
                  </a:lnTo>
                  <a:lnTo>
                    <a:pt x="189577" y="136456"/>
                  </a:lnTo>
                  <a:lnTo>
                    <a:pt x="171605" y="155014"/>
                  </a:lnTo>
                  <a:lnTo>
                    <a:pt x="163536" y="166513"/>
                  </a:lnTo>
                  <a:lnTo>
                    <a:pt x="154571" y="194889"/>
                  </a:lnTo>
                  <a:lnTo>
                    <a:pt x="152644" y="237509"/>
                  </a:lnTo>
                  <a:lnTo>
                    <a:pt x="157919" y="259978"/>
                  </a:lnTo>
                  <a:lnTo>
                    <a:pt x="186927" y="306518"/>
                  </a:lnTo>
                  <a:lnTo>
                    <a:pt x="203572" y="320674"/>
                  </a:lnTo>
                  <a:lnTo>
                    <a:pt x="212924" y="326087"/>
                  </a:lnTo>
                  <a:lnTo>
                    <a:pt x="222668" y="327356"/>
                  </a:lnTo>
                  <a:lnTo>
                    <a:pt x="263213" y="3158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5716999" y="2484725"/>
              <a:ext cx="10504" cy="305327"/>
            </a:xfrm>
            <a:custGeom>
              <a:avLst/>
              <a:gdLst/>
              <a:ahLst/>
              <a:cxnLst/>
              <a:rect l="0" t="0" r="0" b="0"/>
              <a:pathLst>
                <a:path w="10504" h="305327">
                  <a:moveTo>
                    <a:pt x="10503" y="0"/>
                  </a:moveTo>
                  <a:lnTo>
                    <a:pt x="2170" y="48931"/>
                  </a:lnTo>
                  <a:lnTo>
                    <a:pt x="625" y="96776"/>
                  </a:lnTo>
                  <a:lnTo>
                    <a:pt x="103" y="159756"/>
                  </a:lnTo>
                  <a:lnTo>
                    <a:pt x="0" y="218427"/>
                  </a:lnTo>
                  <a:lnTo>
                    <a:pt x="3099" y="275770"/>
                  </a:lnTo>
                  <a:lnTo>
                    <a:pt x="10503" y="3053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5601160" y="2600538"/>
              <a:ext cx="210571" cy="52644"/>
            </a:xfrm>
            <a:custGeom>
              <a:avLst/>
              <a:gdLst/>
              <a:ahLst/>
              <a:cxnLst/>
              <a:rect l="0" t="0" r="0" b="0"/>
              <a:pathLst>
                <a:path w="210571" h="52644">
                  <a:moveTo>
                    <a:pt x="210570" y="0"/>
                  </a:moveTo>
                  <a:lnTo>
                    <a:pt x="149459" y="17959"/>
                  </a:lnTo>
                  <a:lnTo>
                    <a:pt x="89439" y="35149"/>
                  </a:lnTo>
                  <a:lnTo>
                    <a:pt x="27058" y="44317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5793504" y="2674238"/>
              <a:ext cx="113699" cy="121212"/>
            </a:xfrm>
            <a:custGeom>
              <a:avLst/>
              <a:gdLst/>
              <a:ahLst/>
              <a:cxnLst/>
              <a:rect l="0" t="0" r="0" b="0"/>
              <a:pathLst>
                <a:path w="113699" h="121212">
                  <a:moveTo>
                    <a:pt x="91926" y="10528"/>
                  </a:moveTo>
                  <a:lnTo>
                    <a:pt x="75158" y="4939"/>
                  </a:lnTo>
                  <a:lnTo>
                    <a:pt x="57567" y="5315"/>
                  </a:lnTo>
                  <a:lnTo>
                    <a:pt x="39221" y="10551"/>
                  </a:lnTo>
                  <a:lnTo>
                    <a:pt x="23268" y="20677"/>
                  </a:lnTo>
                  <a:lnTo>
                    <a:pt x="11499" y="36096"/>
                  </a:lnTo>
                  <a:lnTo>
                    <a:pt x="3538" y="55817"/>
                  </a:lnTo>
                  <a:lnTo>
                    <a:pt x="0" y="80180"/>
                  </a:lnTo>
                  <a:lnTo>
                    <a:pt x="4666" y="100366"/>
                  </a:lnTo>
                  <a:lnTo>
                    <a:pt x="9186" y="109025"/>
                  </a:lnTo>
                  <a:lnTo>
                    <a:pt x="16879" y="114797"/>
                  </a:lnTo>
                  <a:lnTo>
                    <a:pt x="37905" y="121211"/>
                  </a:lnTo>
                  <a:lnTo>
                    <a:pt x="47723" y="120582"/>
                  </a:lnTo>
                  <a:lnTo>
                    <a:pt x="64871" y="113643"/>
                  </a:lnTo>
                  <a:lnTo>
                    <a:pt x="87679" y="96583"/>
                  </a:lnTo>
                  <a:lnTo>
                    <a:pt x="109255" y="71121"/>
                  </a:lnTo>
                  <a:lnTo>
                    <a:pt x="112837" y="61452"/>
                  </a:lnTo>
                  <a:lnTo>
                    <a:pt x="113698" y="41350"/>
                  </a:lnTo>
                  <a:lnTo>
                    <a:pt x="102454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5948601" y="2663709"/>
              <a:ext cx="63172" cy="73701"/>
            </a:xfrm>
            <a:custGeom>
              <a:avLst/>
              <a:gdLst/>
              <a:ahLst/>
              <a:cxnLst/>
              <a:rect l="0" t="0" r="0" b="0"/>
              <a:pathLst>
                <a:path w="63172" h="73701">
                  <a:moveTo>
                    <a:pt x="0" y="0"/>
                  </a:moveTo>
                  <a:lnTo>
                    <a:pt x="29851" y="51536"/>
                  </a:lnTo>
                  <a:lnTo>
                    <a:pt x="63171" y="73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5959129" y="2590010"/>
              <a:ext cx="115815" cy="368498"/>
            </a:xfrm>
            <a:custGeom>
              <a:avLst/>
              <a:gdLst/>
              <a:ahLst/>
              <a:cxnLst/>
              <a:rect l="0" t="0" r="0" b="0"/>
              <a:pathLst>
                <a:path w="115815" h="368498">
                  <a:moveTo>
                    <a:pt x="115814" y="0"/>
                  </a:moveTo>
                  <a:lnTo>
                    <a:pt x="88303" y="63428"/>
                  </a:lnTo>
                  <a:lnTo>
                    <a:pt x="70264" y="121437"/>
                  </a:lnTo>
                  <a:lnTo>
                    <a:pt x="52652" y="184578"/>
                  </a:lnTo>
                  <a:lnTo>
                    <a:pt x="33018" y="244690"/>
                  </a:lnTo>
                  <a:lnTo>
                    <a:pt x="22250" y="300455"/>
                  </a:lnTo>
                  <a:lnTo>
                    <a:pt x="10071" y="343359"/>
                  </a:lnTo>
                  <a:lnTo>
                    <a:pt x="0" y="3684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6166779" y="2573892"/>
              <a:ext cx="144197" cy="213070"/>
            </a:xfrm>
            <a:custGeom>
              <a:avLst/>
              <a:gdLst/>
              <a:ahLst/>
              <a:cxnLst/>
              <a:rect l="0" t="0" r="0" b="0"/>
              <a:pathLst>
                <a:path w="144197" h="213070">
                  <a:moveTo>
                    <a:pt x="129262" y="5589"/>
                  </a:moveTo>
                  <a:lnTo>
                    <a:pt x="112494" y="0"/>
                  </a:lnTo>
                  <a:lnTo>
                    <a:pt x="94903" y="376"/>
                  </a:lnTo>
                  <a:lnTo>
                    <a:pt x="38603" y="7242"/>
                  </a:lnTo>
                  <a:lnTo>
                    <a:pt x="20339" y="16463"/>
                  </a:lnTo>
                  <a:lnTo>
                    <a:pt x="7542" y="31479"/>
                  </a:lnTo>
                  <a:lnTo>
                    <a:pt x="2492" y="40397"/>
                  </a:lnTo>
                  <a:lnTo>
                    <a:pt x="0" y="59664"/>
                  </a:lnTo>
                  <a:lnTo>
                    <a:pt x="973" y="69715"/>
                  </a:lnTo>
                  <a:lnTo>
                    <a:pt x="5132" y="77586"/>
                  </a:lnTo>
                  <a:lnTo>
                    <a:pt x="19111" y="89450"/>
                  </a:lnTo>
                  <a:lnTo>
                    <a:pt x="52301" y="97118"/>
                  </a:lnTo>
                  <a:lnTo>
                    <a:pt x="104268" y="100878"/>
                  </a:lnTo>
                  <a:lnTo>
                    <a:pt x="127513" y="105652"/>
                  </a:lnTo>
                  <a:lnTo>
                    <a:pt x="135115" y="112072"/>
                  </a:lnTo>
                  <a:lnTo>
                    <a:pt x="143562" y="131684"/>
                  </a:lnTo>
                  <a:lnTo>
                    <a:pt x="144196" y="152878"/>
                  </a:lnTo>
                  <a:lnTo>
                    <a:pt x="139409" y="172827"/>
                  </a:lnTo>
                  <a:lnTo>
                    <a:pt x="129483" y="189492"/>
                  </a:lnTo>
                  <a:lnTo>
                    <a:pt x="114153" y="201577"/>
                  </a:lnTo>
                  <a:lnTo>
                    <a:pt x="94470" y="209678"/>
                  </a:lnTo>
                  <a:lnTo>
                    <a:pt x="58252" y="213069"/>
                  </a:lnTo>
                  <a:lnTo>
                    <a:pt x="13449" y="20563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8" name="Group 67"/>
          <p:cNvGrpSpPr/>
          <p:nvPr/>
        </p:nvGrpSpPr>
        <p:grpSpPr>
          <a:xfrm>
            <a:off x="2194380" y="1860312"/>
            <a:ext cx="1476204" cy="434901"/>
            <a:chOff x="2194380" y="1860312"/>
            <a:chExt cx="1476204" cy="434901"/>
          </a:xfrm>
        </p:grpSpPr>
        <p:sp>
          <p:nvSpPr>
            <p:cNvPr id="63" name="Freeform 62"/>
            <p:cNvSpPr/>
            <p:nvPr/>
          </p:nvSpPr>
          <p:spPr>
            <a:xfrm>
              <a:off x="2979564" y="2210984"/>
              <a:ext cx="10530" cy="10530"/>
            </a:xfrm>
            <a:custGeom>
              <a:avLst/>
              <a:gdLst/>
              <a:ahLst/>
              <a:cxnLst/>
              <a:rect l="0" t="0" r="0" b="0"/>
              <a:pathLst>
                <a:path w="10530" h="10530">
                  <a:moveTo>
                    <a:pt x="10529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3095378" y="1889680"/>
              <a:ext cx="208702" cy="352891"/>
            </a:xfrm>
            <a:custGeom>
              <a:avLst/>
              <a:gdLst/>
              <a:ahLst/>
              <a:cxnLst/>
              <a:rect l="0" t="0" r="0" b="0"/>
              <a:pathLst>
                <a:path w="208702" h="352891">
                  <a:moveTo>
                    <a:pt x="0" y="26506"/>
                  </a:moveTo>
                  <a:lnTo>
                    <a:pt x="37478" y="18173"/>
                  </a:lnTo>
                  <a:lnTo>
                    <a:pt x="95316" y="9031"/>
                  </a:lnTo>
                  <a:lnTo>
                    <a:pt x="148203" y="6157"/>
                  </a:lnTo>
                  <a:lnTo>
                    <a:pt x="198120" y="0"/>
                  </a:lnTo>
                  <a:lnTo>
                    <a:pt x="204610" y="4156"/>
                  </a:lnTo>
                  <a:lnTo>
                    <a:pt x="207766" y="12776"/>
                  </a:lnTo>
                  <a:lnTo>
                    <a:pt x="208701" y="24371"/>
                  </a:lnTo>
                  <a:lnTo>
                    <a:pt x="203500" y="46614"/>
                  </a:lnTo>
                  <a:lnTo>
                    <a:pt x="181780" y="108486"/>
                  </a:lnTo>
                  <a:lnTo>
                    <a:pt x="157093" y="163626"/>
                  </a:lnTo>
                  <a:lnTo>
                    <a:pt x="135276" y="219578"/>
                  </a:lnTo>
                  <a:lnTo>
                    <a:pt x="112465" y="275690"/>
                  </a:lnTo>
                  <a:lnTo>
                    <a:pt x="95482" y="325595"/>
                  </a:lnTo>
                  <a:lnTo>
                    <a:pt x="84228" y="35289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3381366" y="1895129"/>
              <a:ext cx="289218" cy="312329"/>
            </a:xfrm>
            <a:custGeom>
              <a:avLst/>
              <a:gdLst/>
              <a:ahLst/>
              <a:cxnLst/>
              <a:rect l="0" t="0" r="0" b="0"/>
              <a:pathLst>
                <a:path w="289218" h="312329">
                  <a:moveTo>
                    <a:pt x="145680" y="31586"/>
                  </a:moveTo>
                  <a:lnTo>
                    <a:pt x="128913" y="25996"/>
                  </a:lnTo>
                  <a:lnTo>
                    <a:pt x="111322" y="26372"/>
                  </a:lnTo>
                  <a:lnTo>
                    <a:pt x="92975" y="31608"/>
                  </a:lnTo>
                  <a:lnTo>
                    <a:pt x="49298" y="60589"/>
                  </a:lnTo>
                  <a:lnTo>
                    <a:pt x="35383" y="77231"/>
                  </a:lnTo>
                  <a:lnTo>
                    <a:pt x="6980" y="127977"/>
                  </a:lnTo>
                  <a:lnTo>
                    <a:pt x="0" y="183120"/>
                  </a:lnTo>
                  <a:lnTo>
                    <a:pt x="1385" y="214748"/>
                  </a:lnTo>
                  <a:lnTo>
                    <a:pt x="21338" y="270060"/>
                  </a:lnTo>
                  <a:lnTo>
                    <a:pt x="35435" y="290823"/>
                  </a:lnTo>
                  <a:lnTo>
                    <a:pt x="53399" y="303950"/>
                  </a:lnTo>
                  <a:lnTo>
                    <a:pt x="88832" y="312328"/>
                  </a:lnTo>
                  <a:lnTo>
                    <a:pt x="148246" y="303938"/>
                  </a:lnTo>
                  <a:lnTo>
                    <a:pt x="172557" y="296520"/>
                  </a:lnTo>
                  <a:lnTo>
                    <a:pt x="207228" y="272695"/>
                  </a:lnTo>
                  <a:lnTo>
                    <a:pt x="249798" y="237339"/>
                  </a:lnTo>
                  <a:lnTo>
                    <a:pt x="280043" y="188879"/>
                  </a:lnTo>
                  <a:lnTo>
                    <a:pt x="289217" y="152150"/>
                  </a:lnTo>
                  <a:lnTo>
                    <a:pt x="283911" y="98988"/>
                  </a:lnTo>
                  <a:lnTo>
                    <a:pt x="273725" y="65595"/>
                  </a:lnTo>
                  <a:lnTo>
                    <a:pt x="262640" y="48261"/>
                  </a:lnTo>
                  <a:lnTo>
                    <a:pt x="246795" y="35877"/>
                  </a:lnTo>
                  <a:lnTo>
                    <a:pt x="185334" y="5692"/>
                  </a:lnTo>
                  <a:lnTo>
                    <a:pt x="166737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2194380" y="1866682"/>
              <a:ext cx="185061" cy="365267"/>
            </a:xfrm>
            <a:custGeom>
              <a:avLst/>
              <a:gdLst/>
              <a:ahLst/>
              <a:cxnLst/>
              <a:rect l="0" t="0" r="0" b="0"/>
              <a:pathLst>
                <a:path w="185061" h="365267">
                  <a:moveTo>
                    <a:pt x="185060" y="28447"/>
                  </a:moveTo>
                  <a:lnTo>
                    <a:pt x="142398" y="82562"/>
                  </a:lnTo>
                  <a:lnTo>
                    <a:pt x="109117" y="144390"/>
                  </a:lnTo>
                  <a:lnTo>
                    <a:pt x="72169" y="207443"/>
                  </a:lnTo>
                  <a:lnTo>
                    <a:pt x="46018" y="262415"/>
                  </a:lnTo>
                  <a:lnTo>
                    <a:pt x="41307" y="306131"/>
                  </a:lnTo>
                  <a:lnTo>
                    <a:pt x="44351" y="330847"/>
                  </a:lnTo>
                  <a:lnTo>
                    <a:pt x="55842" y="350410"/>
                  </a:lnTo>
                  <a:lnTo>
                    <a:pt x="63820" y="358903"/>
                  </a:lnTo>
                  <a:lnTo>
                    <a:pt x="72648" y="363395"/>
                  </a:lnTo>
                  <a:lnTo>
                    <a:pt x="91815" y="365266"/>
                  </a:lnTo>
                  <a:lnTo>
                    <a:pt x="108913" y="359079"/>
                  </a:lnTo>
                  <a:lnTo>
                    <a:pt x="144542" y="330453"/>
                  </a:lnTo>
                  <a:lnTo>
                    <a:pt x="163826" y="301204"/>
                  </a:lnTo>
                  <a:lnTo>
                    <a:pt x="171360" y="264722"/>
                  </a:lnTo>
                  <a:lnTo>
                    <a:pt x="166883" y="241083"/>
                  </a:lnTo>
                  <a:lnTo>
                    <a:pt x="138429" y="187816"/>
                  </a:lnTo>
                  <a:lnTo>
                    <a:pt x="108042" y="155767"/>
                  </a:lnTo>
                  <a:lnTo>
                    <a:pt x="52215" y="119823"/>
                  </a:lnTo>
                  <a:lnTo>
                    <a:pt x="10577" y="84616"/>
                  </a:lnTo>
                  <a:lnTo>
                    <a:pt x="2227" y="64329"/>
                  </a:lnTo>
                  <a:lnTo>
                    <a:pt x="0" y="52369"/>
                  </a:lnTo>
                  <a:lnTo>
                    <a:pt x="3766" y="32840"/>
                  </a:lnTo>
                  <a:lnTo>
                    <a:pt x="8045" y="24357"/>
                  </a:lnTo>
                  <a:lnTo>
                    <a:pt x="22159" y="11811"/>
                  </a:lnTo>
                  <a:lnTo>
                    <a:pt x="41300" y="3506"/>
                  </a:lnTo>
                  <a:lnTo>
                    <a:pt x="77214" y="0"/>
                  </a:lnTo>
                  <a:lnTo>
                    <a:pt x="132080" y="11775"/>
                  </a:lnTo>
                  <a:lnTo>
                    <a:pt x="143966" y="18308"/>
                  </a:lnTo>
                  <a:lnTo>
                    <a:pt x="153474" y="2844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2574956" y="1860312"/>
              <a:ext cx="162454" cy="434901"/>
            </a:xfrm>
            <a:custGeom>
              <a:avLst/>
              <a:gdLst/>
              <a:ahLst/>
              <a:cxnLst/>
              <a:rect l="0" t="0" r="0" b="0"/>
              <a:pathLst>
                <a:path w="162454" h="434901">
                  <a:moveTo>
                    <a:pt x="162453" y="129574"/>
                  </a:moveTo>
                  <a:lnTo>
                    <a:pt x="156864" y="70957"/>
                  </a:lnTo>
                  <a:lnTo>
                    <a:pt x="147881" y="50489"/>
                  </a:lnTo>
                  <a:lnTo>
                    <a:pt x="123050" y="18286"/>
                  </a:lnTo>
                  <a:lnTo>
                    <a:pt x="96965" y="2103"/>
                  </a:lnTo>
                  <a:lnTo>
                    <a:pt x="77196" y="0"/>
                  </a:lnTo>
                  <a:lnTo>
                    <a:pt x="57880" y="4135"/>
                  </a:lnTo>
                  <a:lnTo>
                    <a:pt x="41497" y="13772"/>
                  </a:lnTo>
                  <a:lnTo>
                    <a:pt x="29536" y="28973"/>
                  </a:lnTo>
                  <a:lnTo>
                    <a:pt x="4872" y="90990"/>
                  </a:lnTo>
                  <a:lnTo>
                    <a:pt x="0" y="117105"/>
                  </a:lnTo>
                  <a:lnTo>
                    <a:pt x="1734" y="144309"/>
                  </a:lnTo>
                  <a:lnTo>
                    <a:pt x="12644" y="165758"/>
                  </a:lnTo>
                  <a:lnTo>
                    <a:pt x="42654" y="198592"/>
                  </a:lnTo>
                  <a:lnTo>
                    <a:pt x="51001" y="202492"/>
                  </a:lnTo>
                  <a:lnTo>
                    <a:pt x="69635" y="203706"/>
                  </a:lnTo>
                  <a:lnTo>
                    <a:pt x="86496" y="197226"/>
                  </a:lnTo>
                  <a:lnTo>
                    <a:pt x="116383" y="174003"/>
                  </a:lnTo>
                  <a:lnTo>
                    <a:pt x="143648" y="131244"/>
                  </a:lnTo>
                  <a:lnTo>
                    <a:pt x="155191" y="105502"/>
                  </a:lnTo>
                  <a:lnTo>
                    <a:pt x="155272" y="106507"/>
                  </a:lnTo>
                  <a:lnTo>
                    <a:pt x="152917" y="127808"/>
                  </a:lnTo>
                  <a:lnTo>
                    <a:pt x="152120" y="176928"/>
                  </a:lnTo>
                  <a:lnTo>
                    <a:pt x="151982" y="223413"/>
                  </a:lnTo>
                  <a:lnTo>
                    <a:pt x="151942" y="279820"/>
                  </a:lnTo>
                  <a:lnTo>
                    <a:pt x="151930" y="335398"/>
                  </a:lnTo>
                  <a:lnTo>
                    <a:pt x="151926" y="388910"/>
                  </a:lnTo>
                  <a:lnTo>
                    <a:pt x="151924" y="4349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3179606" y="1076107"/>
            <a:ext cx="2516312" cy="647814"/>
            <a:chOff x="3179606" y="1076107"/>
            <a:chExt cx="2516312" cy="647814"/>
          </a:xfrm>
        </p:grpSpPr>
        <p:sp>
          <p:nvSpPr>
            <p:cNvPr id="2" name="Freeform 1"/>
            <p:cNvSpPr/>
            <p:nvPr/>
          </p:nvSpPr>
          <p:spPr>
            <a:xfrm>
              <a:off x="4039577" y="1207679"/>
              <a:ext cx="171823" cy="455410"/>
            </a:xfrm>
            <a:custGeom>
              <a:avLst/>
              <a:gdLst/>
              <a:ahLst/>
              <a:cxnLst/>
              <a:rect l="0" t="0" r="0" b="0"/>
              <a:pathLst>
                <a:path w="171823" h="455410">
                  <a:moveTo>
                    <a:pt x="171822" y="55740"/>
                  </a:moveTo>
                  <a:lnTo>
                    <a:pt x="156181" y="73721"/>
                  </a:lnTo>
                  <a:lnTo>
                    <a:pt x="118366" y="132071"/>
                  </a:lnTo>
                  <a:lnTo>
                    <a:pt x="101001" y="164925"/>
                  </a:lnTo>
                  <a:lnTo>
                    <a:pt x="79064" y="217947"/>
                  </a:lnTo>
                  <a:lnTo>
                    <a:pt x="53370" y="273481"/>
                  </a:lnTo>
                  <a:lnTo>
                    <a:pt x="35816" y="326392"/>
                  </a:lnTo>
                  <a:lnTo>
                    <a:pt x="21084" y="376574"/>
                  </a:lnTo>
                  <a:lnTo>
                    <a:pt x="16025" y="417654"/>
                  </a:lnTo>
                  <a:lnTo>
                    <a:pt x="21080" y="439249"/>
                  </a:lnTo>
                  <a:lnTo>
                    <a:pt x="25704" y="448283"/>
                  </a:lnTo>
                  <a:lnTo>
                    <a:pt x="33466" y="453136"/>
                  </a:lnTo>
                  <a:lnTo>
                    <a:pt x="54568" y="455409"/>
                  </a:lnTo>
                  <a:lnTo>
                    <a:pt x="73306" y="449400"/>
                  </a:lnTo>
                  <a:lnTo>
                    <a:pt x="104399" y="426479"/>
                  </a:lnTo>
                  <a:lnTo>
                    <a:pt x="120389" y="400725"/>
                  </a:lnTo>
                  <a:lnTo>
                    <a:pt x="143544" y="339794"/>
                  </a:lnTo>
                  <a:lnTo>
                    <a:pt x="144436" y="318857"/>
                  </a:lnTo>
                  <a:lnTo>
                    <a:pt x="131214" y="259062"/>
                  </a:lnTo>
                  <a:lnTo>
                    <a:pt x="107562" y="217435"/>
                  </a:lnTo>
                  <a:lnTo>
                    <a:pt x="59454" y="155690"/>
                  </a:lnTo>
                  <a:lnTo>
                    <a:pt x="11551" y="96566"/>
                  </a:lnTo>
                  <a:lnTo>
                    <a:pt x="1934" y="76225"/>
                  </a:lnTo>
                  <a:lnTo>
                    <a:pt x="0" y="55486"/>
                  </a:lnTo>
                  <a:lnTo>
                    <a:pt x="4209" y="35740"/>
                  </a:lnTo>
                  <a:lnTo>
                    <a:pt x="13879" y="19165"/>
                  </a:lnTo>
                  <a:lnTo>
                    <a:pt x="29095" y="7119"/>
                  </a:lnTo>
                  <a:lnTo>
                    <a:pt x="38066" y="2269"/>
                  </a:lnTo>
                  <a:lnTo>
                    <a:pt x="57393" y="0"/>
                  </a:lnTo>
                  <a:lnTo>
                    <a:pt x="107663" y="11095"/>
                  </a:lnTo>
                  <a:lnTo>
                    <a:pt x="140236" y="241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4319593" y="1246860"/>
              <a:ext cx="154200" cy="385058"/>
            </a:xfrm>
            <a:custGeom>
              <a:avLst/>
              <a:gdLst/>
              <a:ahLst/>
              <a:cxnLst/>
              <a:rect l="0" t="0" r="0" b="0"/>
              <a:pathLst>
                <a:path w="154200" h="385058">
                  <a:moveTo>
                    <a:pt x="112904" y="163958"/>
                  </a:moveTo>
                  <a:lnTo>
                    <a:pt x="129672" y="158369"/>
                  </a:lnTo>
                  <a:lnTo>
                    <a:pt x="141023" y="146266"/>
                  </a:lnTo>
                  <a:lnTo>
                    <a:pt x="148798" y="128019"/>
                  </a:lnTo>
                  <a:lnTo>
                    <a:pt x="154199" y="64657"/>
                  </a:lnTo>
                  <a:lnTo>
                    <a:pt x="148415" y="43395"/>
                  </a:lnTo>
                  <a:lnTo>
                    <a:pt x="136876" y="26147"/>
                  </a:lnTo>
                  <a:lnTo>
                    <a:pt x="120049" y="10682"/>
                  </a:lnTo>
                  <a:lnTo>
                    <a:pt x="97752" y="2249"/>
                  </a:lnTo>
                  <a:lnTo>
                    <a:pt x="85255" y="0"/>
                  </a:lnTo>
                  <a:lnTo>
                    <a:pt x="62011" y="3740"/>
                  </a:lnTo>
                  <a:lnTo>
                    <a:pt x="41152" y="14371"/>
                  </a:lnTo>
                  <a:lnTo>
                    <a:pt x="24082" y="30795"/>
                  </a:lnTo>
                  <a:lnTo>
                    <a:pt x="6908" y="59772"/>
                  </a:lnTo>
                  <a:lnTo>
                    <a:pt x="0" y="96173"/>
                  </a:lnTo>
                  <a:lnTo>
                    <a:pt x="6071" y="141990"/>
                  </a:lnTo>
                  <a:lnTo>
                    <a:pt x="12000" y="163553"/>
                  </a:lnTo>
                  <a:lnTo>
                    <a:pt x="17559" y="171877"/>
                  </a:lnTo>
                  <a:lnTo>
                    <a:pt x="33094" y="184245"/>
                  </a:lnTo>
                  <a:lnTo>
                    <a:pt x="51697" y="187403"/>
                  </a:lnTo>
                  <a:lnTo>
                    <a:pt x="61570" y="186607"/>
                  </a:lnTo>
                  <a:lnTo>
                    <a:pt x="78781" y="179483"/>
                  </a:lnTo>
                  <a:lnTo>
                    <a:pt x="108893" y="155847"/>
                  </a:lnTo>
                  <a:lnTo>
                    <a:pt x="130303" y="129969"/>
                  </a:lnTo>
                  <a:lnTo>
                    <a:pt x="135032" y="128431"/>
                  </a:lnTo>
                  <a:lnTo>
                    <a:pt x="138184" y="132084"/>
                  </a:lnTo>
                  <a:lnTo>
                    <a:pt x="142621" y="162703"/>
                  </a:lnTo>
                  <a:lnTo>
                    <a:pt x="144120" y="219862"/>
                  </a:lnTo>
                  <a:lnTo>
                    <a:pt x="144417" y="276213"/>
                  </a:lnTo>
                  <a:lnTo>
                    <a:pt x="144475" y="332405"/>
                  </a:lnTo>
                  <a:lnTo>
                    <a:pt x="144489" y="385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4600953" y="1652974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4758880" y="1263419"/>
              <a:ext cx="208138" cy="357970"/>
            </a:xfrm>
            <a:custGeom>
              <a:avLst/>
              <a:gdLst/>
              <a:ahLst/>
              <a:cxnLst/>
              <a:rect l="0" t="0" r="0" b="0"/>
              <a:pathLst>
                <a:path w="208138" h="357970">
                  <a:moveTo>
                    <a:pt x="0" y="0"/>
                  </a:moveTo>
                  <a:lnTo>
                    <a:pt x="55045" y="16789"/>
                  </a:lnTo>
                  <a:lnTo>
                    <a:pt x="106453" y="20214"/>
                  </a:lnTo>
                  <a:lnTo>
                    <a:pt x="161668" y="20891"/>
                  </a:lnTo>
                  <a:lnTo>
                    <a:pt x="198031" y="15419"/>
                  </a:lnTo>
                  <a:lnTo>
                    <a:pt x="204550" y="17298"/>
                  </a:lnTo>
                  <a:lnTo>
                    <a:pt x="207726" y="22061"/>
                  </a:lnTo>
                  <a:lnTo>
                    <a:pt x="208137" y="36711"/>
                  </a:lnTo>
                  <a:lnTo>
                    <a:pt x="195748" y="77832"/>
                  </a:lnTo>
                  <a:lnTo>
                    <a:pt x="176707" y="130668"/>
                  </a:lnTo>
                  <a:lnTo>
                    <a:pt x="154445" y="186165"/>
                  </a:lnTo>
                  <a:lnTo>
                    <a:pt x="134450" y="242187"/>
                  </a:lnTo>
                  <a:lnTo>
                    <a:pt x="109863" y="303944"/>
                  </a:lnTo>
                  <a:lnTo>
                    <a:pt x="94757" y="3579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5055199" y="1326590"/>
              <a:ext cx="332695" cy="323668"/>
            </a:xfrm>
            <a:custGeom>
              <a:avLst/>
              <a:gdLst/>
              <a:ahLst/>
              <a:cxnLst/>
              <a:rect l="0" t="0" r="0" b="0"/>
              <a:pathLst>
                <a:path w="332695" h="323668">
                  <a:moveTo>
                    <a:pt x="166935" y="21057"/>
                  </a:moveTo>
                  <a:lnTo>
                    <a:pt x="129457" y="12724"/>
                  </a:lnTo>
                  <a:lnTo>
                    <a:pt x="94609" y="14299"/>
                  </a:lnTo>
                  <a:lnTo>
                    <a:pt x="83623" y="16552"/>
                  </a:lnTo>
                  <a:lnTo>
                    <a:pt x="65177" y="28413"/>
                  </a:lnTo>
                  <a:lnTo>
                    <a:pt x="28190" y="67433"/>
                  </a:lnTo>
                  <a:lnTo>
                    <a:pt x="6176" y="116375"/>
                  </a:lnTo>
                  <a:lnTo>
                    <a:pt x="0" y="166444"/>
                  </a:lnTo>
                  <a:lnTo>
                    <a:pt x="1900" y="218275"/>
                  </a:lnTo>
                  <a:lnTo>
                    <a:pt x="13141" y="251848"/>
                  </a:lnTo>
                  <a:lnTo>
                    <a:pt x="37900" y="289044"/>
                  </a:lnTo>
                  <a:lnTo>
                    <a:pt x="63972" y="306091"/>
                  </a:lnTo>
                  <a:lnTo>
                    <a:pt x="105393" y="321162"/>
                  </a:lnTo>
                  <a:lnTo>
                    <a:pt x="143891" y="323667"/>
                  </a:lnTo>
                  <a:lnTo>
                    <a:pt x="207170" y="311526"/>
                  </a:lnTo>
                  <a:lnTo>
                    <a:pt x="245667" y="295985"/>
                  </a:lnTo>
                  <a:lnTo>
                    <a:pt x="299198" y="246925"/>
                  </a:lnTo>
                  <a:lnTo>
                    <a:pt x="319750" y="209433"/>
                  </a:lnTo>
                  <a:lnTo>
                    <a:pt x="330237" y="177478"/>
                  </a:lnTo>
                  <a:lnTo>
                    <a:pt x="332694" y="140064"/>
                  </a:lnTo>
                  <a:lnTo>
                    <a:pt x="320536" y="84649"/>
                  </a:lnTo>
                  <a:lnTo>
                    <a:pt x="304993" y="58357"/>
                  </a:lnTo>
                  <a:lnTo>
                    <a:pt x="285570" y="35748"/>
                  </a:lnTo>
                  <a:lnTo>
                    <a:pt x="259408" y="19821"/>
                  </a:lnTo>
                  <a:lnTo>
                    <a:pt x="203535" y="3419"/>
                  </a:lnTo>
                  <a:lnTo>
                    <a:pt x="177464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3684974" y="1076107"/>
              <a:ext cx="2010944" cy="629510"/>
            </a:xfrm>
            <a:custGeom>
              <a:avLst/>
              <a:gdLst/>
              <a:ahLst/>
              <a:cxnLst/>
              <a:rect l="0" t="0" r="0" b="0"/>
              <a:pathLst>
                <a:path w="2010944" h="629510">
                  <a:moveTo>
                    <a:pt x="0" y="629509"/>
                  </a:moveTo>
                  <a:lnTo>
                    <a:pt x="43962" y="609266"/>
                  </a:lnTo>
                  <a:lnTo>
                    <a:pt x="76187" y="574948"/>
                  </a:lnTo>
                  <a:lnTo>
                    <a:pt x="118063" y="513527"/>
                  </a:lnTo>
                  <a:lnTo>
                    <a:pt x="143470" y="450510"/>
                  </a:lnTo>
                  <a:lnTo>
                    <a:pt x="161381" y="397880"/>
                  </a:lnTo>
                  <a:lnTo>
                    <a:pt x="175464" y="347362"/>
                  </a:lnTo>
                  <a:lnTo>
                    <a:pt x="186391" y="292323"/>
                  </a:lnTo>
                  <a:lnTo>
                    <a:pt x="188896" y="236391"/>
                  </a:lnTo>
                  <a:lnTo>
                    <a:pt x="177979" y="174581"/>
                  </a:lnTo>
                  <a:lnTo>
                    <a:pt x="164747" y="120197"/>
                  </a:lnTo>
                  <a:lnTo>
                    <a:pt x="148770" y="89567"/>
                  </a:lnTo>
                  <a:lnTo>
                    <a:pt x="121240" y="58257"/>
                  </a:lnTo>
                  <a:lnTo>
                    <a:pt x="103017" y="43777"/>
                  </a:lnTo>
                  <a:lnTo>
                    <a:pt x="101433" y="38979"/>
                  </a:lnTo>
                  <a:lnTo>
                    <a:pt x="105057" y="35781"/>
                  </a:lnTo>
                  <a:lnTo>
                    <a:pt x="112151" y="33649"/>
                  </a:lnTo>
                  <a:lnTo>
                    <a:pt x="144494" y="36237"/>
                  </a:lnTo>
                  <a:lnTo>
                    <a:pt x="205898" y="47762"/>
                  </a:lnTo>
                  <a:lnTo>
                    <a:pt x="254419" y="49648"/>
                  </a:lnTo>
                  <a:lnTo>
                    <a:pt x="317627" y="50285"/>
                  </a:lnTo>
                  <a:lnTo>
                    <a:pt x="376343" y="50411"/>
                  </a:lnTo>
                  <a:lnTo>
                    <a:pt x="424764" y="49263"/>
                  </a:lnTo>
                  <a:lnTo>
                    <a:pt x="483640" y="42107"/>
                  </a:lnTo>
                  <a:lnTo>
                    <a:pt x="540330" y="40347"/>
                  </a:lnTo>
                  <a:lnTo>
                    <a:pt x="603824" y="32763"/>
                  </a:lnTo>
                  <a:lnTo>
                    <a:pt x="665759" y="30052"/>
                  </a:lnTo>
                  <a:lnTo>
                    <a:pt x="728382" y="29517"/>
                  </a:lnTo>
                  <a:lnTo>
                    <a:pt x="777207" y="23835"/>
                  </a:lnTo>
                  <a:lnTo>
                    <a:pt x="838871" y="19840"/>
                  </a:lnTo>
                  <a:lnTo>
                    <a:pt x="887803" y="17978"/>
                  </a:lnTo>
                  <a:lnTo>
                    <a:pt x="949971" y="10581"/>
                  </a:lnTo>
                  <a:lnTo>
                    <a:pt x="1000920" y="8995"/>
                  </a:lnTo>
                  <a:lnTo>
                    <a:pt x="1053061" y="8526"/>
                  </a:lnTo>
                  <a:lnTo>
                    <a:pt x="1105555" y="8386"/>
                  </a:lnTo>
                  <a:lnTo>
                    <a:pt x="1155034" y="5226"/>
                  </a:lnTo>
                  <a:lnTo>
                    <a:pt x="1202450" y="0"/>
                  </a:lnTo>
                  <a:lnTo>
                    <a:pt x="1253543" y="1571"/>
                  </a:lnTo>
                  <a:lnTo>
                    <a:pt x="1305727" y="6326"/>
                  </a:lnTo>
                  <a:lnTo>
                    <a:pt x="1358233" y="7734"/>
                  </a:lnTo>
                  <a:lnTo>
                    <a:pt x="1410835" y="8152"/>
                  </a:lnTo>
                  <a:lnTo>
                    <a:pt x="1466585" y="8276"/>
                  </a:lnTo>
                  <a:lnTo>
                    <a:pt x="1524438" y="11432"/>
                  </a:lnTo>
                  <a:lnTo>
                    <a:pt x="1578624" y="16656"/>
                  </a:lnTo>
                  <a:lnTo>
                    <a:pt x="1631724" y="18204"/>
                  </a:lnTo>
                  <a:lnTo>
                    <a:pt x="1687622" y="21783"/>
                  </a:lnTo>
                  <a:lnTo>
                    <a:pt x="1745518" y="27132"/>
                  </a:lnTo>
                  <a:lnTo>
                    <a:pt x="1799717" y="28717"/>
                  </a:lnTo>
                  <a:lnTo>
                    <a:pt x="1852821" y="32307"/>
                  </a:lnTo>
                  <a:lnTo>
                    <a:pt x="1905601" y="37659"/>
                  </a:lnTo>
                  <a:lnTo>
                    <a:pt x="1955164" y="42365"/>
                  </a:lnTo>
                  <a:lnTo>
                    <a:pt x="2010943" y="504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3179606" y="1206406"/>
              <a:ext cx="330375" cy="517515"/>
            </a:xfrm>
            <a:custGeom>
              <a:avLst/>
              <a:gdLst/>
              <a:ahLst/>
              <a:cxnLst/>
              <a:rect l="0" t="0" r="0" b="0"/>
              <a:pathLst>
                <a:path w="330375" h="517515">
                  <a:moveTo>
                    <a:pt x="273741" y="25428"/>
                  </a:moveTo>
                  <a:lnTo>
                    <a:pt x="224810" y="22308"/>
                  </a:lnTo>
                  <a:lnTo>
                    <a:pt x="176965" y="13975"/>
                  </a:lnTo>
                  <a:lnTo>
                    <a:pt x="119574" y="679"/>
                  </a:lnTo>
                  <a:lnTo>
                    <a:pt x="96428" y="0"/>
                  </a:lnTo>
                  <a:lnTo>
                    <a:pt x="85342" y="1457"/>
                  </a:lnTo>
                  <a:lnTo>
                    <a:pt x="77952" y="7108"/>
                  </a:lnTo>
                  <a:lnTo>
                    <a:pt x="69740" y="25864"/>
                  </a:lnTo>
                  <a:lnTo>
                    <a:pt x="69210" y="46679"/>
                  </a:lnTo>
                  <a:lnTo>
                    <a:pt x="74278" y="107558"/>
                  </a:lnTo>
                  <a:lnTo>
                    <a:pt x="81916" y="162577"/>
                  </a:lnTo>
                  <a:lnTo>
                    <a:pt x="82687" y="176522"/>
                  </a:lnTo>
                  <a:lnTo>
                    <a:pt x="85540" y="183479"/>
                  </a:lnTo>
                  <a:lnTo>
                    <a:pt x="89782" y="185778"/>
                  </a:lnTo>
                  <a:lnTo>
                    <a:pt x="94949" y="184970"/>
                  </a:lnTo>
                  <a:lnTo>
                    <a:pt x="123564" y="169203"/>
                  </a:lnTo>
                  <a:lnTo>
                    <a:pt x="163473" y="165514"/>
                  </a:lnTo>
                  <a:lnTo>
                    <a:pt x="220442" y="177222"/>
                  </a:lnTo>
                  <a:lnTo>
                    <a:pt x="252489" y="192716"/>
                  </a:lnTo>
                  <a:lnTo>
                    <a:pt x="278622" y="217714"/>
                  </a:lnTo>
                  <a:lnTo>
                    <a:pt x="312454" y="267948"/>
                  </a:lnTo>
                  <a:lnTo>
                    <a:pt x="329221" y="309769"/>
                  </a:lnTo>
                  <a:lnTo>
                    <a:pt x="330374" y="330786"/>
                  </a:lnTo>
                  <a:lnTo>
                    <a:pt x="318503" y="390637"/>
                  </a:lnTo>
                  <a:lnTo>
                    <a:pt x="302037" y="435390"/>
                  </a:lnTo>
                  <a:lnTo>
                    <a:pt x="276601" y="472436"/>
                  </a:lnTo>
                  <a:lnTo>
                    <a:pt x="240641" y="501114"/>
                  </a:lnTo>
                  <a:lnTo>
                    <a:pt x="220425" y="510975"/>
                  </a:lnTo>
                  <a:lnTo>
                    <a:pt x="178135" y="517514"/>
                  </a:lnTo>
                  <a:lnTo>
                    <a:pt x="134149" y="513862"/>
                  </a:lnTo>
                  <a:lnTo>
                    <a:pt x="77364" y="493742"/>
                  </a:lnTo>
                  <a:lnTo>
                    <a:pt x="27327" y="473477"/>
                  </a:lnTo>
                  <a:lnTo>
                    <a:pt x="0" y="46762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" name="Group 11"/>
          <p:cNvGrpSpPr/>
          <p:nvPr/>
        </p:nvGrpSpPr>
        <p:grpSpPr>
          <a:xfrm>
            <a:off x="4538998" y="958058"/>
            <a:ext cx="146184" cy="558046"/>
            <a:chOff x="4538998" y="958058"/>
            <a:chExt cx="146184" cy="558046"/>
          </a:xfrm>
        </p:grpSpPr>
        <p:sp>
          <p:nvSpPr>
            <p:cNvPr id="10" name="Freeform 9"/>
            <p:cNvSpPr/>
            <p:nvPr/>
          </p:nvSpPr>
          <p:spPr>
            <a:xfrm>
              <a:off x="4538998" y="1167462"/>
              <a:ext cx="146184" cy="348642"/>
            </a:xfrm>
            <a:custGeom>
              <a:avLst/>
              <a:gdLst/>
              <a:ahLst/>
              <a:cxnLst/>
              <a:rect l="0" t="0" r="0" b="0"/>
              <a:pathLst>
                <a:path w="146184" h="348642">
                  <a:moveTo>
                    <a:pt x="72484" y="348641"/>
                  </a:moveTo>
                  <a:lnTo>
                    <a:pt x="72484" y="290024"/>
                  </a:lnTo>
                  <a:lnTo>
                    <a:pt x="64150" y="230308"/>
                  </a:lnTo>
                  <a:lnTo>
                    <a:pt x="62389" y="176178"/>
                  </a:lnTo>
                  <a:lnTo>
                    <a:pt x="62041" y="120425"/>
                  </a:lnTo>
                  <a:lnTo>
                    <a:pt x="61972" y="64352"/>
                  </a:lnTo>
                  <a:lnTo>
                    <a:pt x="61966" y="50321"/>
                  </a:lnTo>
                  <a:lnTo>
                    <a:pt x="58453" y="42136"/>
                  </a:lnTo>
                  <a:lnTo>
                    <a:pt x="52601" y="37850"/>
                  </a:lnTo>
                  <a:lnTo>
                    <a:pt x="45191" y="36162"/>
                  </a:lnTo>
                  <a:lnTo>
                    <a:pt x="37911" y="37376"/>
                  </a:lnTo>
                  <a:lnTo>
                    <a:pt x="23583" y="44965"/>
                  </a:lnTo>
                  <a:lnTo>
                    <a:pt x="0" y="64221"/>
                  </a:lnTo>
                  <a:lnTo>
                    <a:pt x="29056" y="16012"/>
                  </a:lnTo>
                  <a:lnTo>
                    <a:pt x="54157" y="0"/>
                  </a:lnTo>
                  <a:lnTo>
                    <a:pt x="62606" y="400"/>
                  </a:lnTo>
                  <a:lnTo>
                    <a:pt x="70578" y="4177"/>
                  </a:lnTo>
                  <a:lnTo>
                    <a:pt x="107328" y="37857"/>
                  </a:lnTo>
                  <a:lnTo>
                    <a:pt x="132485" y="66543"/>
                  </a:lnTo>
                  <a:lnTo>
                    <a:pt x="146183" y="749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4609158" y="958058"/>
              <a:ext cx="62508" cy="84285"/>
            </a:xfrm>
            <a:custGeom>
              <a:avLst/>
              <a:gdLst/>
              <a:ahLst/>
              <a:cxnLst/>
              <a:rect l="0" t="0" r="0" b="0"/>
              <a:pathLst>
                <a:path w="62508" h="84285">
                  <a:moveTo>
                    <a:pt x="33909" y="10563"/>
                  </a:moveTo>
                  <a:lnTo>
                    <a:pt x="17142" y="21742"/>
                  </a:lnTo>
                  <a:lnTo>
                    <a:pt x="12202" y="29714"/>
                  </a:lnTo>
                  <a:lnTo>
                    <a:pt x="6714" y="51050"/>
                  </a:lnTo>
                  <a:lnTo>
                    <a:pt x="7590" y="60951"/>
                  </a:lnTo>
                  <a:lnTo>
                    <a:pt x="14803" y="78192"/>
                  </a:lnTo>
                  <a:lnTo>
                    <a:pt x="21172" y="82555"/>
                  </a:lnTo>
                  <a:lnTo>
                    <a:pt x="37607" y="84284"/>
                  </a:lnTo>
                  <a:lnTo>
                    <a:pt x="44563" y="80767"/>
                  </a:lnTo>
                  <a:lnTo>
                    <a:pt x="55412" y="67501"/>
                  </a:lnTo>
                  <a:lnTo>
                    <a:pt x="62507" y="34713"/>
                  </a:lnTo>
                  <a:lnTo>
                    <a:pt x="59993" y="25493"/>
                  </a:lnTo>
                  <a:lnTo>
                    <a:pt x="54808" y="18177"/>
                  </a:lnTo>
                  <a:lnTo>
                    <a:pt x="47842" y="12129"/>
                  </a:lnTo>
                  <a:lnTo>
                    <a:pt x="39688" y="9268"/>
                  </a:lnTo>
                  <a:lnTo>
                    <a:pt x="21270" y="9208"/>
                  </a:lnTo>
                  <a:lnTo>
                    <a:pt x="13785" y="13169"/>
                  </a:lnTo>
                  <a:lnTo>
                    <a:pt x="2348" y="26929"/>
                  </a:lnTo>
                  <a:lnTo>
                    <a:pt x="0" y="35512"/>
                  </a:lnTo>
                  <a:lnTo>
                    <a:pt x="511" y="54407"/>
                  </a:lnTo>
                  <a:lnTo>
                    <a:pt x="7757" y="71384"/>
                  </a:lnTo>
                  <a:lnTo>
                    <a:pt x="12965" y="79186"/>
                  </a:lnTo>
                  <a:lnTo>
                    <a:pt x="19946" y="82048"/>
                  </a:lnTo>
                  <a:lnTo>
                    <a:pt x="28110" y="81617"/>
                  </a:lnTo>
                  <a:lnTo>
                    <a:pt x="37062" y="78989"/>
                  </a:lnTo>
                  <a:lnTo>
                    <a:pt x="44200" y="73728"/>
                  </a:lnTo>
                  <a:lnTo>
                    <a:pt x="55251" y="58524"/>
                  </a:lnTo>
                  <a:lnTo>
                    <a:pt x="57822" y="36948"/>
                  </a:lnTo>
                  <a:lnTo>
                    <a:pt x="56870" y="24644"/>
                  </a:lnTo>
                  <a:lnTo>
                    <a:pt x="52726" y="15271"/>
                  </a:lnTo>
                  <a:lnTo>
                    <a:pt x="38762" y="1737"/>
                  </a:lnTo>
                  <a:lnTo>
                    <a:pt x="32465" y="0"/>
                  </a:lnTo>
                  <a:lnTo>
                    <a:pt x="27097" y="1181"/>
                  </a:lnTo>
                  <a:lnTo>
                    <a:pt x="12852" y="1056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3" name="Freeform 12"/>
          <p:cNvSpPr/>
          <p:nvPr/>
        </p:nvSpPr>
        <p:spPr>
          <a:xfrm>
            <a:off x="4127171" y="673823"/>
            <a:ext cx="21058" cy="326385"/>
          </a:xfrm>
          <a:custGeom>
            <a:avLst/>
            <a:gdLst/>
            <a:ahLst/>
            <a:cxnLst/>
            <a:rect l="0" t="0" r="0" b="0"/>
            <a:pathLst>
              <a:path w="21058" h="326385">
                <a:moveTo>
                  <a:pt x="0" y="0"/>
                </a:moveTo>
                <a:lnTo>
                  <a:pt x="0" y="58617"/>
                </a:lnTo>
                <a:lnTo>
                  <a:pt x="1170" y="112791"/>
                </a:lnTo>
                <a:lnTo>
                  <a:pt x="8333" y="168553"/>
                </a:lnTo>
                <a:lnTo>
                  <a:pt x="10095" y="224627"/>
                </a:lnTo>
                <a:lnTo>
                  <a:pt x="18804" y="286467"/>
                </a:lnTo>
                <a:lnTo>
                  <a:pt x="21057" y="326384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1" name="Group 20"/>
          <p:cNvGrpSpPr/>
          <p:nvPr/>
        </p:nvGrpSpPr>
        <p:grpSpPr>
          <a:xfrm>
            <a:off x="3474404" y="1842487"/>
            <a:ext cx="1286649" cy="1116021"/>
            <a:chOff x="3474404" y="1842487"/>
            <a:chExt cx="1286649" cy="1116021"/>
          </a:xfrm>
        </p:grpSpPr>
        <p:sp>
          <p:nvSpPr>
            <p:cNvPr id="14" name="Freeform 13"/>
            <p:cNvSpPr/>
            <p:nvPr/>
          </p:nvSpPr>
          <p:spPr>
            <a:xfrm>
              <a:off x="4007549" y="1853015"/>
              <a:ext cx="212098" cy="400084"/>
            </a:xfrm>
            <a:custGeom>
              <a:avLst/>
              <a:gdLst/>
              <a:ahLst/>
              <a:cxnLst/>
              <a:rect l="0" t="0" r="0" b="0"/>
              <a:pathLst>
                <a:path w="212098" h="400084">
                  <a:moveTo>
                    <a:pt x="119622" y="0"/>
                  </a:moveTo>
                  <a:lnTo>
                    <a:pt x="61005" y="0"/>
                  </a:lnTo>
                  <a:lnTo>
                    <a:pt x="20625" y="5589"/>
                  </a:lnTo>
                  <a:lnTo>
                    <a:pt x="11510" y="11915"/>
                  </a:lnTo>
                  <a:lnTo>
                    <a:pt x="5433" y="20812"/>
                  </a:lnTo>
                  <a:lnTo>
                    <a:pt x="1382" y="31422"/>
                  </a:lnTo>
                  <a:lnTo>
                    <a:pt x="0" y="55689"/>
                  </a:lnTo>
                  <a:lnTo>
                    <a:pt x="3056" y="114985"/>
                  </a:lnTo>
                  <a:lnTo>
                    <a:pt x="10896" y="174618"/>
                  </a:lnTo>
                  <a:lnTo>
                    <a:pt x="14487" y="209146"/>
                  </a:lnTo>
                  <a:lnTo>
                    <a:pt x="16777" y="209621"/>
                  </a:lnTo>
                  <a:lnTo>
                    <a:pt x="34446" y="190755"/>
                  </a:lnTo>
                  <a:lnTo>
                    <a:pt x="59289" y="176883"/>
                  </a:lnTo>
                  <a:lnTo>
                    <a:pt x="94466" y="170953"/>
                  </a:lnTo>
                  <a:lnTo>
                    <a:pt x="128936" y="174785"/>
                  </a:lnTo>
                  <a:lnTo>
                    <a:pt x="147548" y="183357"/>
                  </a:lnTo>
                  <a:lnTo>
                    <a:pt x="163619" y="196136"/>
                  </a:lnTo>
                  <a:lnTo>
                    <a:pt x="184650" y="223061"/>
                  </a:lnTo>
                  <a:lnTo>
                    <a:pt x="206680" y="279589"/>
                  </a:lnTo>
                  <a:lnTo>
                    <a:pt x="212097" y="320057"/>
                  </a:lnTo>
                  <a:lnTo>
                    <a:pt x="207125" y="344629"/>
                  </a:lnTo>
                  <a:lnTo>
                    <a:pt x="195947" y="366078"/>
                  </a:lnTo>
                  <a:lnTo>
                    <a:pt x="179280" y="383410"/>
                  </a:lnTo>
                  <a:lnTo>
                    <a:pt x="153935" y="392673"/>
                  </a:lnTo>
                  <a:lnTo>
                    <a:pt x="95594" y="398619"/>
                  </a:lnTo>
                  <a:lnTo>
                    <a:pt x="66979" y="4000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758673" y="2053057"/>
              <a:ext cx="94758" cy="10529"/>
            </a:xfrm>
            <a:custGeom>
              <a:avLst/>
              <a:gdLst/>
              <a:ahLst/>
              <a:cxnLst/>
              <a:rect l="0" t="0" r="0" b="0"/>
              <a:pathLst>
                <a:path w="94758" h="10529">
                  <a:moveTo>
                    <a:pt x="94757" y="0"/>
                  </a:moveTo>
                  <a:lnTo>
                    <a:pt x="52065" y="3119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474404" y="2389969"/>
              <a:ext cx="1263420" cy="31586"/>
            </a:xfrm>
            <a:custGeom>
              <a:avLst/>
              <a:gdLst/>
              <a:ahLst/>
              <a:cxnLst/>
              <a:rect l="0" t="0" r="0" b="0"/>
              <a:pathLst>
                <a:path w="1263420" h="31586">
                  <a:moveTo>
                    <a:pt x="0" y="10528"/>
                  </a:moveTo>
                  <a:lnTo>
                    <a:pt x="62092" y="4939"/>
                  </a:lnTo>
                  <a:lnTo>
                    <a:pt x="120713" y="975"/>
                  </a:lnTo>
                  <a:lnTo>
                    <a:pt x="178566" y="192"/>
                  </a:lnTo>
                  <a:lnTo>
                    <a:pt x="235054" y="38"/>
                  </a:lnTo>
                  <a:lnTo>
                    <a:pt x="298507" y="7"/>
                  </a:lnTo>
                  <a:lnTo>
                    <a:pt x="360435" y="1"/>
                  </a:lnTo>
                  <a:lnTo>
                    <a:pt x="414461" y="0"/>
                  </a:lnTo>
                  <a:lnTo>
                    <a:pt x="471803" y="0"/>
                  </a:lnTo>
                  <a:lnTo>
                    <a:pt x="525838" y="0"/>
                  </a:lnTo>
                  <a:lnTo>
                    <a:pt x="578893" y="0"/>
                  </a:lnTo>
                  <a:lnTo>
                    <a:pt x="634778" y="0"/>
                  </a:lnTo>
                  <a:lnTo>
                    <a:pt x="692670" y="0"/>
                  </a:lnTo>
                  <a:lnTo>
                    <a:pt x="746868" y="3119"/>
                  </a:lnTo>
                  <a:lnTo>
                    <a:pt x="803091" y="8333"/>
                  </a:lnTo>
                  <a:lnTo>
                    <a:pt x="861084" y="9877"/>
                  </a:lnTo>
                  <a:lnTo>
                    <a:pt x="915312" y="10335"/>
                  </a:lnTo>
                  <a:lnTo>
                    <a:pt x="974859" y="16079"/>
                  </a:lnTo>
                  <a:lnTo>
                    <a:pt x="1034888" y="21243"/>
                  </a:lnTo>
                  <a:lnTo>
                    <a:pt x="1089206" y="26076"/>
                  </a:lnTo>
                  <a:lnTo>
                    <a:pt x="1138491" y="22544"/>
                  </a:lnTo>
                  <a:lnTo>
                    <a:pt x="1201958" y="21350"/>
                  </a:lnTo>
                  <a:lnTo>
                    <a:pt x="1263419" y="315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4748352" y="242155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916627" y="2560684"/>
              <a:ext cx="264438" cy="384489"/>
            </a:xfrm>
            <a:custGeom>
              <a:avLst/>
              <a:gdLst/>
              <a:ahLst/>
              <a:cxnLst/>
              <a:rect l="0" t="0" r="0" b="0"/>
              <a:pathLst>
                <a:path w="264438" h="384489">
                  <a:moveTo>
                    <a:pt x="105259" y="8269"/>
                  </a:moveTo>
                  <a:lnTo>
                    <a:pt x="81212" y="26250"/>
                  </a:lnTo>
                  <a:lnTo>
                    <a:pt x="37454" y="81453"/>
                  </a:lnTo>
                  <a:lnTo>
                    <a:pt x="18971" y="97727"/>
                  </a:lnTo>
                  <a:lnTo>
                    <a:pt x="11469" y="99493"/>
                  </a:lnTo>
                  <a:lnTo>
                    <a:pt x="5297" y="97161"/>
                  </a:lnTo>
                  <a:lnTo>
                    <a:pt x="13" y="92097"/>
                  </a:lnTo>
                  <a:lnTo>
                    <a:pt x="0" y="86381"/>
                  </a:lnTo>
                  <a:lnTo>
                    <a:pt x="9344" y="73791"/>
                  </a:lnTo>
                  <a:lnTo>
                    <a:pt x="57433" y="26918"/>
                  </a:lnTo>
                  <a:lnTo>
                    <a:pt x="105893" y="5367"/>
                  </a:lnTo>
                  <a:lnTo>
                    <a:pt x="142621" y="0"/>
                  </a:lnTo>
                  <a:lnTo>
                    <a:pt x="163198" y="4984"/>
                  </a:lnTo>
                  <a:lnTo>
                    <a:pt x="171961" y="9588"/>
                  </a:lnTo>
                  <a:lnTo>
                    <a:pt x="177803" y="17337"/>
                  </a:lnTo>
                  <a:lnTo>
                    <a:pt x="184294" y="38426"/>
                  </a:lnTo>
                  <a:lnTo>
                    <a:pt x="180940" y="60276"/>
                  </a:lnTo>
                  <a:lnTo>
                    <a:pt x="154955" y="120907"/>
                  </a:lnTo>
                  <a:lnTo>
                    <a:pt x="141384" y="135539"/>
                  </a:lnTo>
                  <a:lnTo>
                    <a:pt x="93942" y="158375"/>
                  </a:lnTo>
                  <a:lnTo>
                    <a:pt x="89525" y="158643"/>
                  </a:lnTo>
                  <a:lnTo>
                    <a:pt x="88921" y="156481"/>
                  </a:lnTo>
                  <a:lnTo>
                    <a:pt x="90857" y="152701"/>
                  </a:lnTo>
                  <a:lnTo>
                    <a:pt x="102367" y="145381"/>
                  </a:lnTo>
                  <a:lnTo>
                    <a:pt x="110350" y="141791"/>
                  </a:lnTo>
                  <a:lnTo>
                    <a:pt x="128579" y="140922"/>
                  </a:lnTo>
                  <a:lnTo>
                    <a:pt x="168877" y="149896"/>
                  </a:lnTo>
                  <a:lnTo>
                    <a:pt x="209462" y="171339"/>
                  </a:lnTo>
                  <a:lnTo>
                    <a:pt x="241223" y="201224"/>
                  </a:lnTo>
                  <a:lnTo>
                    <a:pt x="259798" y="230387"/>
                  </a:lnTo>
                  <a:lnTo>
                    <a:pt x="264437" y="240576"/>
                  </a:lnTo>
                  <a:lnTo>
                    <a:pt x="263352" y="264375"/>
                  </a:lnTo>
                  <a:lnTo>
                    <a:pt x="243591" y="312191"/>
                  </a:lnTo>
                  <a:lnTo>
                    <a:pt x="223975" y="344765"/>
                  </a:lnTo>
                  <a:lnTo>
                    <a:pt x="204035" y="359814"/>
                  </a:lnTo>
                  <a:lnTo>
                    <a:pt x="146732" y="381770"/>
                  </a:lnTo>
                  <a:lnTo>
                    <a:pt x="107538" y="384488"/>
                  </a:lnTo>
                  <a:lnTo>
                    <a:pt x="67460" y="377234"/>
                  </a:lnTo>
                  <a:lnTo>
                    <a:pt x="28122" y="357535"/>
                  </a:lnTo>
                  <a:lnTo>
                    <a:pt x="10502" y="34518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4348155" y="1842487"/>
              <a:ext cx="158043" cy="402824"/>
            </a:xfrm>
            <a:custGeom>
              <a:avLst/>
              <a:gdLst/>
              <a:ahLst/>
              <a:cxnLst/>
              <a:rect l="0" t="0" r="0" b="0"/>
              <a:pathLst>
                <a:path w="158043" h="402824">
                  <a:moveTo>
                    <a:pt x="105399" y="0"/>
                  </a:moveTo>
                  <a:lnTo>
                    <a:pt x="97066" y="37478"/>
                  </a:lnTo>
                  <a:lnTo>
                    <a:pt x="95304" y="88901"/>
                  </a:lnTo>
                  <a:lnTo>
                    <a:pt x="93786" y="144119"/>
                  </a:lnTo>
                  <a:lnTo>
                    <a:pt x="86554" y="200086"/>
                  </a:lnTo>
                  <a:lnTo>
                    <a:pt x="84779" y="261791"/>
                  </a:lnTo>
                  <a:lnTo>
                    <a:pt x="84472" y="312964"/>
                  </a:lnTo>
                  <a:lnTo>
                    <a:pt x="77132" y="367016"/>
                  </a:lnTo>
                  <a:lnTo>
                    <a:pt x="75289" y="393965"/>
                  </a:lnTo>
                  <a:lnTo>
                    <a:pt x="72457" y="400684"/>
                  </a:lnTo>
                  <a:lnTo>
                    <a:pt x="68230" y="402823"/>
                  </a:lnTo>
                  <a:lnTo>
                    <a:pt x="63073" y="401909"/>
                  </a:lnTo>
                  <a:lnTo>
                    <a:pt x="51102" y="391536"/>
                  </a:lnTo>
                  <a:lnTo>
                    <a:pt x="34329" y="365965"/>
                  </a:lnTo>
                  <a:lnTo>
                    <a:pt x="13329" y="314351"/>
                  </a:lnTo>
                  <a:lnTo>
                    <a:pt x="0" y="283954"/>
                  </a:lnTo>
                  <a:lnTo>
                    <a:pt x="1208" y="284059"/>
                  </a:lnTo>
                  <a:lnTo>
                    <a:pt x="7619" y="293534"/>
                  </a:lnTo>
                  <a:lnTo>
                    <a:pt x="35468" y="348253"/>
                  </a:lnTo>
                  <a:lnTo>
                    <a:pt x="55234" y="386595"/>
                  </a:lnTo>
                  <a:lnTo>
                    <a:pt x="61427" y="394601"/>
                  </a:lnTo>
                  <a:lnTo>
                    <a:pt x="67896" y="397598"/>
                  </a:lnTo>
                  <a:lnTo>
                    <a:pt x="74548" y="397256"/>
                  </a:lnTo>
                  <a:lnTo>
                    <a:pt x="88178" y="390637"/>
                  </a:lnTo>
                  <a:lnTo>
                    <a:pt x="102034" y="379897"/>
                  </a:lnTo>
                  <a:lnTo>
                    <a:pt x="112873" y="361086"/>
                  </a:lnTo>
                  <a:lnTo>
                    <a:pt x="128670" y="330426"/>
                  </a:lnTo>
                  <a:lnTo>
                    <a:pt x="158042" y="2842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4277316" y="2481091"/>
              <a:ext cx="157844" cy="477417"/>
            </a:xfrm>
            <a:custGeom>
              <a:avLst/>
              <a:gdLst/>
              <a:ahLst/>
              <a:cxnLst/>
              <a:rect l="0" t="0" r="0" b="0"/>
              <a:pathLst>
                <a:path w="157844" h="477417">
                  <a:moveTo>
                    <a:pt x="134124" y="161562"/>
                  </a:moveTo>
                  <a:lnTo>
                    <a:pt x="157843" y="117599"/>
                  </a:lnTo>
                  <a:lnTo>
                    <a:pt x="157790" y="76136"/>
                  </a:lnTo>
                  <a:lnTo>
                    <a:pt x="150365" y="37984"/>
                  </a:lnTo>
                  <a:lnTo>
                    <a:pt x="144951" y="28874"/>
                  </a:lnTo>
                  <a:lnTo>
                    <a:pt x="129578" y="15631"/>
                  </a:lnTo>
                  <a:lnTo>
                    <a:pt x="101191" y="1600"/>
                  </a:lnTo>
                  <a:lnTo>
                    <a:pt x="80883" y="0"/>
                  </a:lnTo>
                  <a:lnTo>
                    <a:pt x="61328" y="4359"/>
                  </a:lnTo>
                  <a:lnTo>
                    <a:pt x="44839" y="14095"/>
                  </a:lnTo>
                  <a:lnTo>
                    <a:pt x="22401" y="43908"/>
                  </a:lnTo>
                  <a:lnTo>
                    <a:pt x="6525" y="76788"/>
                  </a:lnTo>
                  <a:lnTo>
                    <a:pt x="0" y="119936"/>
                  </a:lnTo>
                  <a:lnTo>
                    <a:pt x="3657" y="164176"/>
                  </a:lnTo>
                  <a:lnTo>
                    <a:pt x="17738" y="201331"/>
                  </a:lnTo>
                  <a:lnTo>
                    <a:pt x="33264" y="217451"/>
                  </a:lnTo>
                  <a:lnTo>
                    <a:pt x="42318" y="223388"/>
                  </a:lnTo>
                  <a:lnTo>
                    <a:pt x="61736" y="226864"/>
                  </a:lnTo>
                  <a:lnTo>
                    <a:pt x="71827" y="226154"/>
                  </a:lnTo>
                  <a:lnTo>
                    <a:pt x="89279" y="216006"/>
                  </a:lnTo>
                  <a:lnTo>
                    <a:pt x="125576" y="178176"/>
                  </a:lnTo>
                  <a:lnTo>
                    <a:pt x="147499" y="129391"/>
                  </a:lnTo>
                  <a:lnTo>
                    <a:pt x="150059" y="128416"/>
                  </a:lnTo>
                  <a:lnTo>
                    <a:pt x="152905" y="142931"/>
                  </a:lnTo>
                  <a:lnTo>
                    <a:pt x="148918" y="189576"/>
                  </a:lnTo>
                  <a:lnTo>
                    <a:pt x="145916" y="247851"/>
                  </a:lnTo>
                  <a:lnTo>
                    <a:pt x="145027" y="303982"/>
                  </a:lnTo>
                  <a:lnTo>
                    <a:pt x="139174" y="363247"/>
                  </a:lnTo>
                  <a:lnTo>
                    <a:pt x="135620" y="419672"/>
                  </a:lnTo>
                  <a:lnTo>
                    <a:pt x="134124" y="47741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2" name="Freeform 21"/>
          <p:cNvSpPr/>
          <p:nvPr/>
        </p:nvSpPr>
        <p:spPr>
          <a:xfrm>
            <a:off x="4274570" y="673823"/>
            <a:ext cx="187061" cy="347442"/>
          </a:xfrm>
          <a:custGeom>
            <a:avLst/>
            <a:gdLst/>
            <a:ahLst/>
            <a:cxnLst/>
            <a:rect l="0" t="0" r="0" b="0"/>
            <a:pathLst>
              <a:path w="187061" h="347442">
                <a:moveTo>
                  <a:pt x="0" y="0"/>
                </a:moveTo>
                <a:lnTo>
                  <a:pt x="27556" y="15641"/>
                </a:lnTo>
                <a:lnTo>
                  <a:pt x="83779" y="28090"/>
                </a:lnTo>
                <a:lnTo>
                  <a:pt x="140291" y="30895"/>
                </a:lnTo>
                <a:lnTo>
                  <a:pt x="176878" y="25792"/>
                </a:lnTo>
                <a:lnTo>
                  <a:pt x="183429" y="28893"/>
                </a:lnTo>
                <a:lnTo>
                  <a:pt x="186627" y="35640"/>
                </a:lnTo>
                <a:lnTo>
                  <a:pt x="187060" y="55614"/>
                </a:lnTo>
                <a:lnTo>
                  <a:pt x="179557" y="91998"/>
                </a:lnTo>
                <a:lnTo>
                  <a:pt x="155649" y="152625"/>
                </a:lnTo>
                <a:lnTo>
                  <a:pt x="139453" y="207400"/>
                </a:lnTo>
                <a:lnTo>
                  <a:pt x="118056" y="263280"/>
                </a:lnTo>
                <a:lnTo>
                  <a:pt x="92495" y="322666"/>
                </a:lnTo>
                <a:lnTo>
                  <a:pt x="84228" y="347441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1" name="Group 30"/>
          <p:cNvGrpSpPr/>
          <p:nvPr/>
        </p:nvGrpSpPr>
        <p:grpSpPr>
          <a:xfrm>
            <a:off x="3442818" y="1926715"/>
            <a:ext cx="1642447" cy="2210985"/>
            <a:chOff x="3442818" y="1926715"/>
            <a:chExt cx="1642447" cy="2210985"/>
          </a:xfrm>
        </p:grpSpPr>
        <p:sp>
          <p:nvSpPr>
            <p:cNvPr id="23" name="Freeform 22"/>
            <p:cNvSpPr/>
            <p:nvPr/>
          </p:nvSpPr>
          <p:spPr>
            <a:xfrm>
              <a:off x="3957797" y="3116107"/>
              <a:ext cx="236539" cy="397610"/>
            </a:xfrm>
            <a:custGeom>
              <a:avLst/>
              <a:gdLst/>
              <a:ahLst/>
              <a:cxnLst/>
              <a:rect l="0" t="0" r="0" b="0"/>
              <a:pathLst>
                <a:path w="236539" h="397610">
                  <a:moveTo>
                    <a:pt x="85146" y="21385"/>
                  </a:moveTo>
                  <a:lnTo>
                    <a:pt x="50399" y="58471"/>
                  </a:lnTo>
                  <a:lnTo>
                    <a:pt x="23913" y="100748"/>
                  </a:lnTo>
                  <a:lnTo>
                    <a:pt x="17417" y="103539"/>
                  </a:lnTo>
                  <a:lnTo>
                    <a:pt x="10747" y="103061"/>
                  </a:lnTo>
                  <a:lnTo>
                    <a:pt x="3961" y="100402"/>
                  </a:lnTo>
                  <a:lnTo>
                    <a:pt x="607" y="95120"/>
                  </a:lnTo>
                  <a:lnTo>
                    <a:pt x="0" y="79892"/>
                  </a:lnTo>
                  <a:lnTo>
                    <a:pt x="6749" y="64546"/>
                  </a:lnTo>
                  <a:lnTo>
                    <a:pt x="46663" y="13143"/>
                  </a:lnTo>
                  <a:lnTo>
                    <a:pt x="55981" y="5362"/>
                  </a:lnTo>
                  <a:lnTo>
                    <a:pt x="65703" y="1344"/>
                  </a:lnTo>
                  <a:lnTo>
                    <a:pt x="85863" y="0"/>
                  </a:lnTo>
                  <a:lnTo>
                    <a:pt x="103402" y="6421"/>
                  </a:lnTo>
                  <a:lnTo>
                    <a:pt x="133725" y="29607"/>
                  </a:lnTo>
                  <a:lnTo>
                    <a:pt x="141832" y="49216"/>
                  </a:lnTo>
                  <a:lnTo>
                    <a:pt x="144265" y="72359"/>
                  </a:lnTo>
                  <a:lnTo>
                    <a:pt x="141446" y="94343"/>
                  </a:lnTo>
                  <a:lnTo>
                    <a:pt x="127694" y="126450"/>
                  </a:lnTo>
                  <a:lnTo>
                    <a:pt x="108801" y="152601"/>
                  </a:lnTo>
                  <a:lnTo>
                    <a:pt x="82796" y="169578"/>
                  </a:lnTo>
                  <a:lnTo>
                    <a:pt x="78900" y="170483"/>
                  </a:lnTo>
                  <a:lnTo>
                    <a:pt x="78643" y="168747"/>
                  </a:lnTo>
                  <a:lnTo>
                    <a:pt x="80810" y="165250"/>
                  </a:lnTo>
                  <a:lnTo>
                    <a:pt x="100629" y="154739"/>
                  </a:lnTo>
                  <a:lnTo>
                    <a:pt x="118933" y="153963"/>
                  </a:lnTo>
                  <a:lnTo>
                    <a:pt x="138767" y="158687"/>
                  </a:lnTo>
                  <a:lnTo>
                    <a:pt x="159280" y="168586"/>
                  </a:lnTo>
                  <a:lnTo>
                    <a:pt x="184971" y="192902"/>
                  </a:lnTo>
                  <a:lnTo>
                    <a:pt x="213442" y="233729"/>
                  </a:lnTo>
                  <a:lnTo>
                    <a:pt x="235387" y="293742"/>
                  </a:lnTo>
                  <a:lnTo>
                    <a:pt x="236538" y="315568"/>
                  </a:lnTo>
                  <a:lnTo>
                    <a:pt x="227744" y="358175"/>
                  </a:lnTo>
                  <a:lnTo>
                    <a:pt x="221156" y="366405"/>
                  </a:lnTo>
                  <a:lnTo>
                    <a:pt x="190696" y="383576"/>
                  </a:lnTo>
                  <a:lnTo>
                    <a:pt x="157754" y="394903"/>
                  </a:lnTo>
                  <a:lnTo>
                    <a:pt x="120047" y="397609"/>
                  </a:lnTo>
                  <a:lnTo>
                    <a:pt x="64525" y="385542"/>
                  </a:lnTo>
                  <a:lnTo>
                    <a:pt x="17743" y="368716"/>
                  </a:lnTo>
                  <a:lnTo>
                    <a:pt x="918" y="3582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4346731" y="3126963"/>
              <a:ext cx="194374" cy="319142"/>
            </a:xfrm>
            <a:custGeom>
              <a:avLst/>
              <a:gdLst/>
              <a:ahLst/>
              <a:cxnLst/>
              <a:rect l="0" t="0" r="0" b="0"/>
              <a:pathLst>
                <a:path w="194374" h="319142">
                  <a:moveTo>
                    <a:pt x="159466" y="0"/>
                  </a:moveTo>
                  <a:lnTo>
                    <a:pt x="100849" y="0"/>
                  </a:lnTo>
                  <a:lnTo>
                    <a:pt x="47844" y="1170"/>
                  </a:lnTo>
                  <a:lnTo>
                    <a:pt x="24458" y="5589"/>
                  </a:lnTo>
                  <a:lnTo>
                    <a:pt x="15648" y="10746"/>
                  </a:lnTo>
                  <a:lnTo>
                    <a:pt x="2740" y="25833"/>
                  </a:lnTo>
                  <a:lnTo>
                    <a:pt x="0" y="34770"/>
                  </a:lnTo>
                  <a:lnTo>
                    <a:pt x="1104" y="90237"/>
                  </a:lnTo>
                  <a:lnTo>
                    <a:pt x="1409" y="130592"/>
                  </a:lnTo>
                  <a:lnTo>
                    <a:pt x="3792" y="136195"/>
                  </a:lnTo>
                  <a:lnTo>
                    <a:pt x="7720" y="136420"/>
                  </a:lnTo>
                  <a:lnTo>
                    <a:pt x="39787" y="113198"/>
                  </a:lnTo>
                  <a:lnTo>
                    <a:pt x="62211" y="108802"/>
                  </a:lnTo>
                  <a:lnTo>
                    <a:pt x="101144" y="111917"/>
                  </a:lnTo>
                  <a:lnTo>
                    <a:pt x="122236" y="120321"/>
                  </a:lnTo>
                  <a:lnTo>
                    <a:pt x="176683" y="165210"/>
                  </a:lnTo>
                  <a:lnTo>
                    <a:pt x="192383" y="191671"/>
                  </a:lnTo>
                  <a:lnTo>
                    <a:pt x="194373" y="211529"/>
                  </a:lnTo>
                  <a:lnTo>
                    <a:pt x="190188" y="232054"/>
                  </a:lnTo>
                  <a:lnTo>
                    <a:pt x="174678" y="262169"/>
                  </a:lnTo>
                  <a:lnTo>
                    <a:pt x="154095" y="286430"/>
                  </a:lnTo>
                  <a:lnTo>
                    <a:pt x="126288" y="307267"/>
                  </a:lnTo>
                  <a:lnTo>
                    <a:pt x="106116" y="317107"/>
                  </a:lnTo>
                  <a:lnTo>
                    <a:pt x="82332" y="319141"/>
                  </a:lnTo>
                  <a:lnTo>
                    <a:pt x="43652" y="3158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3716559" y="3337533"/>
              <a:ext cx="126343" cy="1"/>
            </a:xfrm>
            <a:custGeom>
              <a:avLst/>
              <a:gdLst/>
              <a:ahLst/>
              <a:cxnLst/>
              <a:rect l="0" t="0" r="0" b="0"/>
              <a:pathLst>
                <a:path w="126343" h="1">
                  <a:moveTo>
                    <a:pt x="126342" y="0"/>
                  </a:moveTo>
                  <a:lnTo>
                    <a:pt x="67725" y="0"/>
                  </a:lnTo>
                  <a:lnTo>
                    <a:pt x="12154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3442818" y="3495461"/>
              <a:ext cx="1642447" cy="31586"/>
            </a:xfrm>
            <a:custGeom>
              <a:avLst/>
              <a:gdLst/>
              <a:ahLst/>
              <a:cxnLst/>
              <a:rect l="0" t="0" r="0" b="0"/>
              <a:pathLst>
                <a:path w="1642447" h="31586">
                  <a:moveTo>
                    <a:pt x="0" y="31585"/>
                  </a:moveTo>
                  <a:lnTo>
                    <a:pt x="26386" y="15944"/>
                  </a:lnTo>
                  <a:lnTo>
                    <a:pt x="63450" y="5244"/>
                  </a:lnTo>
                  <a:lnTo>
                    <a:pt x="124665" y="1036"/>
                  </a:lnTo>
                  <a:lnTo>
                    <a:pt x="187752" y="205"/>
                  </a:lnTo>
                  <a:lnTo>
                    <a:pt x="244753" y="60"/>
                  </a:lnTo>
                  <a:lnTo>
                    <a:pt x="300507" y="18"/>
                  </a:lnTo>
                  <a:lnTo>
                    <a:pt x="348482" y="5"/>
                  </a:lnTo>
                  <a:lnTo>
                    <a:pt x="397922" y="1"/>
                  </a:lnTo>
                  <a:lnTo>
                    <a:pt x="460964" y="0"/>
                  </a:lnTo>
                  <a:lnTo>
                    <a:pt x="519507" y="0"/>
                  </a:lnTo>
                  <a:lnTo>
                    <a:pt x="564685" y="0"/>
                  </a:lnTo>
                  <a:lnTo>
                    <a:pt x="612060" y="0"/>
                  </a:lnTo>
                  <a:lnTo>
                    <a:pt x="660411" y="0"/>
                  </a:lnTo>
                  <a:lnTo>
                    <a:pt x="709197" y="0"/>
                  </a:lnTo>
                  <a:lnTo>
                    <a:pt x="758176" y="0"/>
                  </a:lnTo>
                  <a:lnTo>
                    <a:pt x="807240" y="0"/>
                  </a:lnTo>
                  <a:lnTo>
                    <a:pt x="856342" y="0"/>
                  </a:lnTo>
                  <a:lnTo>
                    <a:pt x="905462" y="0"/>
                  </a:lnTo>
                  <a:lnTo>
                    <a:pt x="951080" y="0"/>
                  </a:lnTo>
                  <a:lnTo>
                    <a:pt x="1006578" y="0"/>
                  </a:lnTo>
                  <a:lnTo>
                    <a:pt x="1069815" y="0"/>
                  </a:lnTo>
                  <a:lnTo>
                    <a:pt x="1123257" y="0"/>
                  </a:lnTo>
                  <a:lnTo>
                    <a:pt x="1185885" y="0"/>
                  </a:lnTo>
                  <a:lnTo>
                    <a:pt x="1239147" y="0"/>
                  </a:lnTo>
                  <a:lnTo>
                    <a:pt x="1301721" y="0"/>
                  </a:lnTo>
                  <a:lnTo>
                    <a:pt x="1351457" y="1170"/>
                  </a:lnTo>
                  <a:lnTo>
                    <a:pt x="1399339" y="7236"/>
                  </a:lnTo>
                  <a:lnTo>
                    <a:pt x="1460320" y="10723"/>
                  </a:lnTo>
                  <a:lnTo>
                    <a:pt x="1513093" y="17475"/>
                  </a:lnTo>
                  <a:lnTo>
                    <a:pt x="1575523" y="21165"/>
                  </a:lnTo>
                  <a:lnTo>
                    <a:pt x="1627840" y="29180"/>
                  </a:lnTo>
                  <a:lnTo>
                    <a:pt x="1642446" y="315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4400911" y="3706031"/>
              <a:ext cx="31587" cy="431669"/>
            </a:xfrm>
            <a:custGeom>
              <a:avLst/>
              <a:gdLst/>
              <a:ahLst/>
              <a:cxnLst/>
              <a:rect l="0" t="0" r="0" b="0"/>
              <a:pathLst>
                <a:path w="31587" h="431669">
                  <a:moveTo>
                    <a:pt x="31586" y="0"/>
                  </a:moveTo>
                  <a:lnTo>
                    <a:pt x="24351" y="27556"/>
                  </a:lnTo>
                  <a:lnTo>
                    <a:pt x="21708" y="90017"/>
                  </a:lnTo>
                  <a:lnTo>
                    <a:pt x="18131" y="149115"/>
                  </a:lnTo>
                  <a:lnTo>
                    <a:pt x="13907" y="191445"/>
                  </a:lnTo>
                  <a:lnTo>
                    <a:pt x="12030" y="237555"/>
                  </a:lnTo>
                  <a:lnTo>
                    <a:pt x="11196" y="282224"/>
                  </a:lnTo>
                  <a:lnTo>
                    <a:pt x="7607" y="343715"/>
                  </a:lnTo>
                  <a:lnTo>
                    <a:pt x="2254" y="392740"/>
                  </a:lnTo>
                  <a:lnTo>
                    <a:pt x="0" y="43166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4231428" y="3779730"/>
              <a:ext cx="158956" cy="222600"/>
            </a:xfrm>
            <a:custGeom>
              <a:avLst/>
              <a:gdLst/>
              <a:ahLst/>
              <a:cxnLst/>
              <a:rect l="0" t="0" r="0" b="0"/>
              <a:pathLst>
                <a:path w="158956" h="222600">
                  <a:moveTo>
                    <a:pt x="158955" y="147399"/>
                  </a:moveTo>
                  <a:lnTo>
                    <a:pt x="116263" y="161972"/>
                  </a:lnTo>
                  <a:lnTo>
                    <a:pt x="56739" y="200397"/>
                  </a:lnTo>
                  <a:lnTo>
                    <a:pt x="30403" y="218084"/>
                  </a:lnTo>
                  <a:lnTo>
                    <a:pt x="20611" y="222599"/>
                  </a:lnTo>
                  <a:lnTo>
                    <a:pt x="12913" y="220929"/>
                  </a:lnTo>
                  <a:lnTo>
                    <a:pt x="6612" y="215137"/>
                  </a:lnTo>
                  <a:lnTo>
                    <a:pt x="1241" y="206595"/>
                  </a:lnTo>
                  <a:lnTo>
                    <a:pt x="0" y="197392"/>
                  </a:lnTo>
                  <a:lnTo>
                    <a:pt x="9572" y="141461"/>
                  </a:lnTo>
                  <a:lnTo>
                    <a:pt x="19570" y="87258"/>
                  </a:lnTo>
                  <a:lnTo>
                    <a:pt x="29690" y="34610"/>
                  </a:lnTo>
                  <a:lnTo>
                    <a:pt x="32613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4619924" y="1926715"/>
              <a:ext cx="202129" cy="1437347"/>
            </a:xfrm>
            <a:custGeom>
              <a:avLst/>
              <a:gdLst/>
              <a:ahLst/>
              <a:cxnLst/>
              <a:rect l="0" t="0" r="0" b="0"/>
              <a:pathLst>
                <a:path w="202129" h="1437347">
                  <a:moveTo>
                    <a:pt x="170542" y="0"/>
                  </a:moveTo>
                  <a:lnTo>
                    <a:pt x="164953" y="16767"/>
                  </a:lnTo>
                  <a:lnTo>
                    <a:pt x="168997" y="78564"/>
                  </a:lnTo>
                  <a:lnTo>
                    <a:pt x="164648" y="139261"/>
                  </a:lnTo>
                  <a:lnTo>
                    <a:pt x="160929" y="196311"/>
                  </a:lnTo>
                  <a:lnTo>
                    <a:pt x="160195" y="258879"/>
                  </a:lnTo>
                  <a:lnTo>
                    <a:pt x="160067" y="311451"/>
                  </a:lnTo>
                  <a:lnTo>
                    <a:pt x="156910" y="359783"/>
                  </a:lnTo>
                  <a:lnTo>
                    <a:pt x="151685" y="411149"/>
                  </a:lnTo>
                  <a:lnTo>
                    <a:pt x="150137" y="463413"/>
                  </a:lnTo>
                  <a:lnTo>
                    <a:pt x="149678" y="515943"/>
                  </a:lnTo>
                  <a:lnTo>
                    <a:pt x="143934" y="574917"/>
                  </a:lnTo>
                  <a:lnTo>
                    <a:pt x="139940" y="636002"/>
                  </a:lnTo>
                  <a:lnTo>
                    <a:pt x="136031" y="697462"/>
                  </a:lnTo>
                  <a:lnTo>
                    <a:pt x="130680" y="748288"/>
                  </a:lnTo>
                  <a:lnTo>
                    <a:pt x="129095" y="797272"/>
                  </a:lnTo>
                  <a:lnTo>
                    <a:pt x="122970" y="855746"/>
                  </a:lnTo>
                  <a:lnTo>
                    <a:pt x="119402" y="903851"/>
                  </a:lnTo>
                  <a:lnTo>
                    <a:pt x="117027" y="964103"/>
                  </a:lnTo>
                  <a:lnTo>
                    <a:pt x="109625" y="1021065"/>
                  </a:lnTo>
                  <a:lnTo>
                    <a:pt x="107816" y="1082966"/>
                  </a:lnTo>
                  <a:lnTo>
                    <a:pt x="106289" y="1144283"/>
                  </a:lnTo>
                  <a:lnTo>
                    <a:pt x="100161" y="1193155"/>
                  </a:lnTo>
                  <a:lnTo>
                    <a:pt x="97498" y="1255302"/>
                  </a:lnTo>
                  <a:lnTo>
                    <a:pt x="96972" y="1317968"/>
                  </a:lnTo>
                  <a:lnTo>
                    <a:pt x="88526" y="1381217"/>
                  </a:lnTo>
                  <a:lnTo>
                    <a:pt x="87789" y="1394593"/>
                  </a:lnTo>
                  <a:lnTo>
                    <a:pt x="83788" y="1402341"/>
                  </a:lnTo>
                  <a:lnTo>
                    <a:pt x="77611" y="1406337"/>
                  </a:lnTo>
                  <a:lnTo>
                    <a:pt x="69983" y="1407831"/>
                  </a:lnTo>
                  <a:lnTo>
                    <a:pt x="63729" y="1405317"/>
                  </a:lnTo>
                  <a:lnTo>
                    <a:pt x="53660" y="1393165"/>
                  </a:lnTo>
                  <a:lnTo>
                    <a:pt x="30376" y="1336493"/>
                  </a:lnTo>
                  <a:lnTo>
                    <a:pt x="14996" y="1296051"/>
                  </a:lnTo>
                  <a:lnTo>
                    <a:pt x="3535" y="1279482"/>
                  </a:lnTo>
                  <a:lnTo>
                    <a:pt x="712" y="1277637"/>
                  </a:lnTo>
                  <a:lnTo>
                    <a:pt x="0" y="1279917"/>
                  </a:lnTo>
                  <a:lnTo>
                    <a:pt x="16618" y="1338084"/>
                  </a:lnTo>
                  <a:lnTo>
                    <a:pt x="37225" y="1400374"/>
                  </a:lnTo>
                  <a:lnTo>
                    <a:pt x="47722" y="1431900"/>
                  </a:lnTo>
                  <a:lnTo>
                    <a:pt x="53567" y="1436571"/>
                  </a:lnTo>
                  <a:lnTo>
                    <a:pt x="60974" y="1437346"/>
                  </a:lnTo>
                  <a:lnTo>
                    <a:pt x="69421" y="1435522"/>
                  </a:lnTo>
                  <a:lnTo>
                    <a:pt x="85045" y="1424138"/>
                  </a:lnTo>
                  <a:lnTo>
                    <a:pt x="140962" y="1372377"/>
                  </a:lnTo>
                  <a:lnTo>
                    <a:pt x="202128" y="132659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4590425" y="3653833"/>
              <a:ext cx="217857" cy="452282"/>
            </a:xfrm>
            <a:custGeom>
              <a:avLst/>
              <a:gdLst/>
              <a:ahLst/>
              <a:cxnLst/>
              <a:rect l="0" t="0" r="0" b="0"/>
              <a:pathLst>
                <a:path w="217857" h="452282">
                  <a:moveTo>
                    <a:pt x="0" y="20612"/>
                  </a:moveTo>
                  <a:lnTo>
                    <a:pt x="37477" y="12279"/>
                  </a:lnTo>
                  <a:lnTo>
                    <a:pt x="88901" y="10517"/>
                  </a:lnTo>
                  <a:lnTo>
                    <a:pt x="149747" y="1808"/>
                  </a:lnTo>
                  <a:lnTo>
                    <a:pt x="204014" y="0"/>
                  </a:lnTo>
                  <a:lnTo>
                    <a:pt x="212049" y="3361"/>
                  </a:lnTo>
                  <a:lnTo>
                    <a:pt x="216235" y="9112"/>
                  </a:lnTo>
                  <a:lnTo>
                    <a:pt x="217856" y="16454"/>
                  </a:lnTo>
                  <a:lnTo>
                    <a:pt x="213418" y="33972"/>
                  </a:lnTo>
                  <a:lnTo>
                    <a:pt x="192228" y="85326"/>
                  </a:lnTo>
                  <a:lnTo>
                    <a:pt x="167605" y="137424"/>
                  </a:lnTo>
                  <a:lnTo>
                    <a:pt x="140484" y="200682"/>
                  </a:lnTo>
                  <a:lnTo>
                    <a:pt x="121823" y="247621"/>
                  </a:lnTo>
                  <a:lnTo>
                    <a:pt x="101476" y="297404"/>
                  </a:lnTo>
                  <a:lnTo>
                    <a:pt x="76760" y="353621"/>
                  </a:lnTo>
                  <a:lnTo>
                    <a:pt x="49319" y="415718"/>
                  </a:lnTo>
                  <a:lnTo>
                    <a:pt x="31585" y="45228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2" name="Freeform 31"/>
          <p:cNvSpPr/>
          <p:nvPr/>
        </p:nvSpPr>
        <p:spPr>
          <a:xfrm>
            <a:off x="4818108" y="639918"/>
            <a:ext cx="151343" cy="391875"/>
          </a:xfrm>
          <a:custGeom>
            <a:avLst/>
            <a:gdLst/>
            <a:ahLst/>
            <a:cxnLst/>
            <a:rect l="0" t="0" r="0" b="0"/>
            <a:pathLst>
              <a:path w="151343" h="391875">
                <a:moveTo>
                  <a:pt x="140814" y="107605"/>
                </a:moveTo>
                <a:lnTo>
                  <a:pt x="121686" y="46494"/>
                </a:lnTo>
                <a:lnTo>
                  <a:pt x="110476" y="24293"/>
                </a:lnTo>
                <a:lnTo>
                  <a:pt x="94575" y="8966"/>
                </a:lnTo>
                <a:lnTo>
                  <a:pt x="85422" y="3241"/>
                </a:lnTo>
                <a:lnTo>
                  <a:pt x="65893" y="0"/>
                </a:lnTo>
                <a:lnTo>
                  <a:pt x="55771" y="773"/>
                </a:lnTo>
                <a:lnTo>
                  <a:pt x="38287" y="7872"/>
                </a:lnTo>
                <a:lnTo>
                  <a:pt x="30348" y="13040"/>
                </a:lnTo>
                <a:lnTo>
                  <a:pt x="18409" y="28141"/>
                </a:lnTo>
                <a:lnTo>
                  <a:pt x="1212" y="66432"/>
                </a:lnTo>
                <a:lnTo>
                  <a:pt x="0" y="90086"/>
                </a:lnTo>
                <a:lnTo>
                  <a:pt x="11830" y="148798"/>
                </a:lnTo>
                <a:lnTo>
                  <a:pt x="18367" y="170367"/>
                </a:lnTo>
                <a:lnTo>
                  <a:pt x="31411" y="188531"/>
                </a:lnTo>
                <a:lnTo>
                  <a:pt x="39802" y="196651"/>
                </a:lnTo>
                <a:lnTo>
                  <a:pt x="48906" y="200894"/>
                </a:lnTo>
                <a:lnTo>
                  <a:pt x="68380" y="202489"/>
                </a:lnTo>
                <a:lnTo>
                  <a:pt x="85615" y="196179"/>
                </a:lnTo>
                <a:lnTo>
                  <a:pt x="93486" y="191221"/>
                </a:lnTo>
                <a:lnTo>
                  <a:pt x="105351" y="176353"/>
                </a:lnTo>
                <a:lnTo>
                  <a:pt x="128090" y="138212"/>
                </a:lnTo>
                <a:lnTo>
                  <a:pt x="132331" y="136199"/>
                </a:lnTo>
                <a:lnTo>
                  <a:pt x="135159" y="139536"/>
                </a:lnTo>
                <a:lnTo>
                  <a:pt x="139138" y="169708"/>
                </a:lnTo>
                <a:lnTo>
                  <a:pt x="140483" y="226717"/>
                </a:lnTo>
                <a:lnTo>
                  <a:pt x="147984" y="283038"/>
                </a:lnTo>
                <a:lnTo>
                  <a:pt x="150679" y="339224"/>
                </a:lnTo>
                <a:lnTo>
                  <a:pt x="151342" y="391874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1" name="Group 40"/>
          <p:cNvGrpSpPr/>
          <p:nvPr/>
        </p:nvGrpSpPr>
        <p:grpSpPr>
          <a:xfrm>
            <a:off x="3674445" y="2000414"/>
            <a:ext cx="1568747" cy="3367133"/>
            <a:chOff x="3674445" y="2000414"/>
            <a:chExt cx="1568747" cy="3367133"/>
          </a:xfrm>
        </p:grpSpPr>
        <p:sp>
          <p:nvSpPr>
            <p:cNvPr id="33" name="Freeform 32"/>
            <p:cNvSpPr/>
            <p:nvPr/>
          </p:nvSpPr>
          <p:spPr>
            <a:xfrm>
              <a:off x="4358798" y="4306155"/>
              <a:ext cx="31586" cy="347442"/>
            </a:xfrm>
            <a:custGeom>
              <a:avLst/>
              <a:gdLst/>
              <a:ahLst/>
              <a:cxnLst/>
              <a:rect l="0" t="0" r="0" b="0"/>
              <a:pathLst>
                <a:path w="31586" h="347442">
                  <a:moveTo>
                    <a:pt x="31585" y="0"/>
                  </a:moveTo>
                  <a:lnTo>
                    <a:pt x="24349" y="27556"/>
                  </a:lnTo>
                  <a:lnTo>
                    <a:pt x="21707" y="83779"/>
                  </a:lnTo>
                  <a:lnTo>
                    <a:pt x="15596" y="145881"/>
                  </a:lnTo>
                  <a:lnTo>
                    <a:pt x="12030" y="197122"/>
                  </a:lnTo>
                  <a:lnTo>
                    <a:pt x="10973" y="249349"/>
                  </a:lnTo>
                  <a:lnTo>
                    <a:pt x="3381" y="308654"/>
                  </a:lnTo>
                  <a:lnTo>
                    <a:pt x="0" y="3474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4211168" y="4327212"/>
              <a:ext cx="126574" cy="230505"/>
            </a:xfrm>
            <a:custGeom>
              <a:avLst/>
              <a:gdLst/>
              <a:ahLst/>
              <a:cxnLst/>
              <a:rect l="0" t="0" r="0" b="0"/>
              <a:pathLst>
                <a:path w="126574" h="230505">
                  <a:moveTo>
                    <a:pt x="126573" y="147399"/>
                  </a:moveTo>
                  <a:lnTo>
                    <a:pt x="102526" y="156974"/>
                  </a:lnTo>
                  <a:lnTo>
                    <a:pt x="45874" y="207297"/>
                  </a:lnTo>
                  <a:lnTo>
                    <a:pt x="24803" y="228188"/>
                  </a:lnTo>
                  <a:lnTo>
                    <a:pt x="17782" y="230504"/>
                  </a:lnTo>
                  <a:lnTo>
                    <a:pt x="10762" y="229709"/>
                  </a:lnTo>
                  <a:lnTo>
                    <a:pt x="3742" y="226839"/>
                  </a:lnTo>
                  <a:lnTo>
                    <a:pt x="232" y="221416"/>
                  </a:lnTo>
                  <a:lnTo>
                    <a:pt x="0" y="172050"/>
                  </a:lnTo>
                  <a:lnTo>
                    <a:pt x="8591" y="118647"/>
                  </a:lnTo>
                  <a:lnTo>
                    <a:pt x="21552" y="66157"/>
                  </a:lnTo>
                  <a:lnTo>
                    <a:pt x="28775" y="32470"/>
                  </a:lnTo>
                  <a:lnTo>
                    <a:pt x="31816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4530989" y="4274570"/>
              <a:ext cx="162445" cy="368498"/>
            </a:xfrm>
            <a:custGeom>
              <a:avLst/>
              <a:gdLst/>
              <a:ahLst/>
              <a:cxnLst/>
              <a:rect l="0" t="0" r="0" b="0"/>
              <a:pathLst>
                <a:path w="162445" h="368498">
                  <a:moveTo>
                    <a:pt x="143664" y="0"/>
                  </a:moveTo>
                  <a:lnTo>
                    <a:pt x="125683" y="15640"/>
                  </a:lnTo>
                  <a:lnTo>
                    <a:pt x="108766" y="23719"/>
                  </a:lnTo>
                  <a:lnTo>
                    <a:pt x="73922" y="29254"/>
                  </a:lnTo>
                  <a:lnTo>
                    <a:pt x="33962" y="25305"/>
                  </a:lnTo>
                  <a:lnTo>
                    <a:pt x="23736" y="27399"/>
                  </a:lnTo>
                  <a:lnTo>
                    <a:pt x="15748" y="32303"/>
                  </a:lnTo>
                  <a:lnTo>
                    <a:pt x="9254" y="39083"/>
                  </a:lnTo>
                  <a:lnTo>
                    <a:pt x="2038" y="59094"/>
                  </a:lnTo>
                  <a:lnTo>
                    <a:pt x="0" y="82416"/>
                  </a:lnTo>
                  <a:lnTo>
                    <a:pt x="5667" y="142221"/>
                  </a:lnTo>
                  <a:lnTo>
                    <a:pt x="7213" y="147456"/>
                  </a:lnTo>
                  <a:lnTo>
                    <a:pt x="9412" y="147437"/>
                  </a:lnTo>
                  <a:lnTo>
                    <a:pt x="26938" y="127779"/>
                  </a:lnTo>
                  <a:lnTo>
                    <a:pt x="51756" y="113769"/>
                  </a:lnTo>
                  <a:lnTo>
                    <a:pt x="71230" y="112175"/>
                  </a:lnTo>
                  <a:lnTo>
                    <a:pt x="90414" y="116536"/>
                  </a:lnTo>
                  <a:lnTo>
                    <a:pt x="106739" y="126273"/>
                  </a:lnTo>
                  <a:lnTo>
                    <a:pt x="129083" y="150497"/>
                  </a:lnTo>
                  <a:lnTo>
                    <a:pt x="157038" y="210841"/>
                  </a:lnTo>
                  <a:lnTo>
                    <a:pt x="162444" y="247825"/>
                  </a:lnTo>
                  <a:lnTo>
                    <a:pt x="155865" y="293838"/>
                  </a:lnTo>
                  <a:lnTo>
                    <a:pt x="149866" y="315428"/>
                  </a:lnTo>
                  <a:lnTo>
                    <a:pt x="137062" y="333602"/>
                  </a:lnTo>
                  <a:lnTo>
                    <a:pt x="119672" y="348309"/>
                  </a:lnTo>
                  <a:lnTo>
                    <a:pt x="100246" y="358745"/>
                  </a:lnTo>
                  <a:lnTo>
                    <a:pt x="46641" y="367213"/>
                  </a:lnTo>
                  <a:lnTo>
                    <a:pt x="27850" y="3684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3969243" y="4569367"/>
              <a:ext cx="94758" cy="1"/>
            </a:xfrm>
            <a:custGeom>
              <a:avLst/>
              <a:gdLst/>
              <a:ahLst/>
              <a:cxnLst/>
              <a:rect l="0" t="0" r="0" b="0"/>
              <a:pathLst>
                <a:path w="94758" h="1">
                  <a:moveTo>
                    <a:pt x="94757" y="0"/>
                  </a:moveTo>
                  <a:lnTo>
                    <a:pt x="36140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3674445" y="4685181"/>
              <a:ext cx="1568747" cy="29527"/>
            </a:xfrm>
            <a:custGeom>
              <a:avLst/>
              <a:gdLst/>
              <a:ahLst/>
              <a:cxnLst/>
              <a:rect l="0" t="0" r="0" b="0"/>
              <a:pathLst>
                <a:path w="1568747" h="29527">
                  <a:moveTo>
                    <a:pt x="0" y="10528"/>
                  </a:moveTo>
                  <a:lnTo>
                    <a:pt x="37478" y="2195"/>
                  </a:lnTo>
                  <a:lnTo>
                    <a:pt x="94491" y="434"/>
                  </a:lnTo>
                  <a:lnTo>
                    <a:pt x="153673" y="1255"/>
                  </a:lnTo>
                  <a:lnTo>
                    <a:pt x="213542" y="8350"/>
                  </a:lnTo>
                  <a:lnTo>
                    <a:pt x="264093" y="9883"/>
                  </a:lnTo>
                  <a:lnTo>
                    <a:pt x="322399" y="15990"/>
                  </a:lnTo>
                  <a:lnTo>
                    <a:pt x="383352" y="20056"/>
                  </a:lnTo>
                  <a:lnTo>
                    <a:pt x="429700" y="21930"/>
                  </a:lnTo>
                  <a:lnTo>
                    <a:pt x="486847" y="27035"/>
                  </a:lnTo>
                  <a:lnTo>
                    <a:pt x="547064" y="23349"/>
                  </a:lnTo>
                  <a:lnTo>
                    <a:pt x="601300" y="21736"/>
                  </a:lnTo>
                  <a:lnTo>
                    <a:pt x="649866" y="21258"/>
                  </a:lnTo>
                  <a:lnTo>
                    <a:pt x="707670" y="21117"/>
                  </a:lnTo>
                  <a:lnTo>
                    <a:pt x="769250" y="21075"/>
                  </a:lnTo>
                  <a:lnTo>
                    <a:pt x="831950" y="21063"/>
                  </a:lnTo>
                  <a:lnTo>
                    <a:pt x="894981" y="21059"/>
                  </a:lnTo>
                  <a:lnTo>
                    <a:pt x="958111" y="22228"/>
                  </a:lnTo>
                  <a:lnTo>
                    <a:pt x="1021269" y="27123"/>
                  </a:lnTo>
                  <a:lnTo>
                    <a:pt x="1083267" y="23375"/>
                  </a:lnTo>
                  <a:lnTo>
                    <a:pt x="1136862" y="22914"/>
                  </a:lnTo>
                  <a:lnTo>
                    <a:pt x="1193837" y="29526"/>
                  </a:lnTo>
                  <a:lnTo>
                    <a:pt x="1243583" y="27856"/>
                  </a:lnTo>
                  <a:lnTo>
                    <a:pt x="1292247" y="23072"/>
                  </a:lnTo>
                  <a:lnTo>
                    <a:pt x="1339422" y="21654"/>
                  </a:lnTo>
                  <a:lnTo>
                    <a:pt x="1390444" y="18114"/>
                  </a:lnTo>
                  <a:lnTo>
                    <a:pt x="1439487" y="12776"/>
                  </a:lnTo>
                  <a:lnTo>
                    <a:pt x="1486773" y="11194"/>
                  </a:lnTo>
                  <a:lnTo>
                    <a:pt x="1543976" y="5071"/>
                  </a:lnTo>
                  <a:lnTo>
                    <a:pt x="1568746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4483879" y="4825390"/>
              <a:ext cx="264474" cy="542157"/>
            </a:xfrm>
            <a:custGeom>
              <a:avLst/>
              <a:gdLst/>
              <a:ahLst/>
              <a:cxnLst/>
              <a:rect l="0" t="0" r="0" b="0"/>
              <a:pathLst>
                <a:path w="264474" h="542157">
                  <a:moveTo>
                    <a:pt x="74960" y="17719"/>
                  </a:moveTo>
                  <a:lnTo>
                    <a:pt x="51241" y="70746"/>
                  </a:lnTo>
                  <a:lnTo>
                    <a:pt x="24624" y="131388"/>
                  </a:lnTo>
                  <a:lnTo>
                    <a:pt x="20346" y="142631"/>
                  </a:lnTo>
                  <a:lnTo>
                    <a:pt x="15154" y="147787"/>
                  </a:lnTo>
                  <a:lnTo>
                    <a:pt x="9353" y="148884"/>
                  </a:lnTo>
                  <a:lnTo>
                    <a:pt x="3146" y="147277"/>
                  </a:lnTo>
                  <a:lnTo>
                    <a:pt x="178" y="142695"/>
                  </a:lnTo>
                  <a:lnTo>
                    <a:pt x="0" y="128246"/>
                  </a:lnTo>
                  <a:lnTo>
                    <a:pt x="10587" y="83138"/>
                  </a:lnTo>
                  <a:lnTo>
                    <a:pt x="40631" y="28543"/>
                  </a:lnTo>
                  <a:lnTo>
                    <a:pt x="57363" y="13561"/>
                  </a:lnTo>
                  <a:lnTo>
                    <a:pt x="77668" y="4172"/>
                  </a:lnTo>
                  <a:lnTo>
                    <a:pt x="102290" y="0"/>
                  </a:lnTo>
                  <a:lnTo>
                    <a:pt x="113067" y="2397"/>
                  </a:lnTo>
                  <a:lnTo>
                    <a:pt x="131281" y="14418"/>
                  </a:lnTo>
                  <a:lnTo>
                    <a:pt x="149099" y="40918"/>
                  </a:lnTo>
                  <a:lnTo>
                    <a:pt x="164431" y="96954"/>
                  </a:lnTo>
                  <a:lnTo>
                    <a:pt x="168672" y="154296"/>
                  </a:lnTo>
                  <a:lnTo>
                    <a:pt x="169510" y="216272"/>
                  </a:lnTo>
                  <a:lnTo>
                    <a:pt x="164066" y="267492"/>
                  </a:lnTo>
                  <a:lnTo>
                    <a:pt x="155044" y="319713"/>
                  </a:lnTo>
                  <a:lnTo>
                    <a:pt x="141515" y="374120"/>
                  </a:lnTo>
                  <a:lnTo>
                    <a:pt x="124458" y="428713"/>
                  </a:lnTo>
                  <a:lnTo>
                    <a:pt x="104495" y="484557"/>
                  </a:lnTo>
                  <a:lnTo>
                    <a:pt x="87351" y="515440"/>
                  </a:lnTo>
                  <a:lnTo>
                    <a:pt x="56274" y="539408"/>
                  </a:lnTo>
                  <a:lnTo>
                    <a:pt x="46125" y="542156"/>
                  </a:lnTo>
                  <a:lnTo>
                    <a:pt x="37020" y="541649"/>
                  </a:lnTo>
                  <a:lnTo>
                    <a:pt x="28609" y="538971"/>
                  </a:lnTo>
                  <a:lnTo>
                    <a:pt x="21833" y="533676"/>
                  </a:lnTo>
                  <a:lnTo>
                    <a:pt x="11184" y="518434"/>
                  </a:lnTo>
                  <a:lnTo>
                    <a:pt x="4201" y="484533"/>
                  </a:lnTo>
                  <a:lnTo>
                    <a:pt x="7721" y="450442"/>
                  </a:lnTo>
                  <a:lnTo>
                    <a:pt x="16220" y="431918"/>
                  </a:lnTo>
                  <a:lnTo>
                    <a:pt x="21762" y="423703"/>
                  </a:lnTo>
                  <a:lnTo>
                    <a:pt x="31306" y="418227"/>
                  </a:lnTo>
                  <a:lnTo>
                    <a:pt x="57508" y="412141"/>
                  </a:lnTo>
                  <a:lnTo>
                    <a:pt x="93965" y="414305"/>
                  </a:lnTo>
                  <a:lnTo>
                    <a:pt x="151509" y="428793"/>
                  </a:lnTo>
                  <a:lnTo>
                    <a:pt x="211989" y="443599"/>
                  </a:lnTo>
                  <a:lnTo>
                    <a:pt x="264473" y="43885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4925249" y="2000414"/>
              <a:ext cx="286358" cy="2516338"/>
            </a:xfrm>
            <a:custGeom>
              <a:avLst/>
              <a:gdLst/>
              <a:ahLst/>
              <a:cxnLst/>
              <a:rect l="0" t="0" r="0" b="0"/>
              <a:pathLst>
                <a:path w="286358" h="2516338">
                  <a:moveTo>
                    <a:pt x="181072" y="0"/>
                  </a:moveTo>
                  <a:lnTo>
                    <a:pt x="175006" y="32452"/>
                  </a:lnTo>
                  <a:lnTo>
                    <a:pt x="180042" y="89931"/>
                  </a:lnTo>
                  <a:lnTo>
                    <a:pt x="180868" y="152728"/>
                  </a:lnTo>
                  <a:lnTo>
                    <a:pt x="181011" y="205260"/>
                  </a:lnTo>
                  <a:lnTo>
                    <a:pt x="181054" y="263589"/>
                  </a:lnTo>
                  <a:lnTo>
                    <a:pt x="179897" y="319606"/>
                  </a:lnTo>
                  <a:lnTo>
                    <a:pt x="173835" y="381307"/>
                  </a:lnTo>
                  <a:lnTo>
                    <a:pt x="172006" y="427223"/>
                  </a:lnTo>
                  <a:lnTo>
                    <a:pt x="176566" y="476755"/>
                  </a:lnTo>
                  <a:lnTo>
                    <a:pt x="180182" y="535678"/>
                  </a:lnTo>
                  <a:lnTo>
                    <a:pt x="180808" y="589998"/>
                  </a:lnTo>
                  <a:lnTo>
                    <a:pt x="181020" y="651460"/>
                  </a:lnTo>
                  <a:lnTo>
                    <a:pt x="181061" y="708661"/>
                  </a:lnTo>
                  <a:lnTo>
                    <a:pt x="181070" y="768529"/>
                  </a:lnTo>
                  <a:lnTo>
                    <a:pt x="181071" y="828877"/>
                  </a:lnTo>
                  <a:lnTo>
                    <a:pt x="181071" y="877953"/>
                  </a:lnTo>
                  <a:lnTo>
                    <a:pt x="181072" y="925639"/>
                  </a:lnTo>
                  <a:lnTo>
                    <a:pt x="181072" y="986562"/>
                  </a:lnTo>
                  <a:lnTo>
                    <a:pt x="181072" y="1039318"/>
                  </a:lnTo>
                  <a:lnTo>
                    <a:pt x="181072" y="1101743"/>
                  </a:lnTo>
                  <a:lnTo>
                    <a:pt x="181072" y="1154944"/>
                  </a:lnTo>
                  <a:lnTo>
                    <a:pt x="181072" y="1198051"/>
                  </a:lnTo>
                  <a:lnTo>
                    <a:pt x="181072" y="1244505"/>
                  </a:lnTo>
                  <a:lnTo>
                    <a:pt x="181072" y="1291278"/>
                  </a:lnTo>
                  <a:lnTo>
                    <a:pt x="179902" y="1354732"/>
                  </a:lnTo>
                  <a:lnTo>
                    <a:pt x="173836" y="1407719"/>
                  </a:lnTo>
                  <a:lnTo>
                    <a:pt x="172007" y="1450775"/>
                  </a:lnTo>
                  <a:lnTo>
                    <a:pt x="171194" y="1497207"/>
                  </a:lnTo>
                  <a:lnTo>
                    <a:pt x="170832" y="1545140"/>
                  </a:lnTo>
                  <a:lnTo>
                    <a:pt x="170672" y="1593740"/>
                  </a:lnTo>
                  <a:lnTo>
                    <a:pt x="170582" y="1650371"/>
                  </a:lnTo>
                  <a:lnTo>
                    <a:pt x="164965" y="1696787"/>
                  </a:lnTo>
                  <a:lnTo>
                    <a:pt x="161482" y="1756943"/>
                  </a:lnTo>
                  <a:lnTo>
                    <a:pt x="160667" y="1799788"/>
                  </a:lnTo>
                  <a:lnTo>
                    <a:pt x="160305" y="1842227"/>
                  </a:lnTo>
                  <a:lnTo>
                    <a:pt x="158931" y="1903242"/>
                  </a:lnTo>
                  <a:lnTo>
                    <a:pt x="152805" y="1954335"/>
                  </a:lnTo>
                  <a:lnTo>
                    <a:pt x="150469" y="2012888"/>
                  </a:lnTo>
                  <a:lnTo>
                    <a:pt x="149778" y="2074690"/>
                  </a:lnTo>
                  <a:lnTo>
                    <a:pt x="149573" y="2136286"/>
                  </a:lnTo>
                  <a:lnTo>
                    <a:pt x="148342" y="2192101"/>
                  </a:lnTo>
                  <a:lnTo>
                    <a:pt x="142259" y="2245684"/>
                  </a:lnTo>
                  <a:lnTo>
                    <a:pt x="139936" y="2298605"/>
                  </a:lnTo>
                  <a:lnTo>
                    <a:pt x="138078" y="2350160"/>
                  </a:lnTo>
                  <a:lnTo>
                    <a:pt x="130682" y="2410095"/>
                  </a:lnTo>
                  <a:lnTo>
                    <a:pt x="128875" y="2466994"/>
                  </a:lnTo>
                  <a:lnTo>
                    <a:pt x="122972" y="2503648"/>
                  </a:lnTo>
                  <a:lnTo>
                    <a:pt x="118942" y="2509039"/>
                  </a:lnTo>
                  <a:lnTo>
                    <a:pt x="113916" y="2510293"/>
                  </a:lnTo>
                  <a:lnTo>
                    <a:pt x="108225" y="2508790"/>
                  </a:lnTo>
                  <a:lnTo>
                    <a:pt x="95663" y="2497760"/>
                  </a:lnTo>
                  <a:lnTo>
                    <a:pt x="62763" y="2452083"/>
                  </a:lnTo>
                  <a:lnTo>
                    <a:pt x="37580" y="2389876"/>
                  </a:lnTo>
                  <a:lnTo>
                    <a:pt x="14991" y="2327960"/>
                  </a:lnTo>
                  <a:lnTo>
                    <a:pt x="3533" y="2311327"/>
                  </a:lnTo>
                  <a:lnTo>
                    <a:pt x="711" y="2309465"/>
                  </a:lnTo>
                  <a:lnTo>
                    <a:pt x="0" y="2311733"/>
                  </a:lnTo>
                  <a:lnTo>
                    <a:pt x="10238" y="2362954"/>
                  </a:lnTo>
                  <a:lnTo>
                    <a:pt x="17735" y="2409849"/>
                  </a:lnTo>
                  <a:lnTo>
                    <a:pt x="42218" y="2471847"/>
                  </a:lnTo>
                  <a:lnTo>
                    <a:pt x="57262" y="2501966"/>
                  </a:lnTo>
                  <a:lnTo>
                    <a:pt x="63437" y="2510257"/>
                  </a:lnTo>
                  <a:lnTo>
                    <a:pt x="72233" y="2514615"/>
                  </a:lnTo>
                  <a:lnTo>
                    <a:pt x="94484" y="2516337"/>
                  </a:lnTo>
                  <a:lnTo>
                    <a:pt x="113733" y="2510084"/>
                  </a:lnTo>
                  <a:lnTo>
                    <a:pt x="159649" y="2473650"/>
                  </a:lnTo>
                  <a:lnTo>
                    <a:pt x="193608" y="2446013"/>
                  </a:lnTo>
                  <a:lnTo>
                    <a:pt x="254947" y="2413063"/>
                  </a:lnTo>
                  <a:lnTo>
                    <a:pt x="286357" y="23899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4854437" y="4832580"/>
              <a:ext cx="312469" cy="472186"/>
            </a:xfrm>
            <a:custGeom>
              <a:avLst/>
              <a:gdLst/>
              <a:ahLst/>
              <a:cxnLst/>
              <a:rect l="0" t="0" r="0" b="0"/>
              <a:pathLst>
                <a:path w="312469" h="472186">
                  <a:moveTo>
                    <a:pt x="157128" y="52643"/>
                  </a:moveTo>
                  <a:lnTo>
                    <a:pt x="113165" y="72886"/>
                  </a:lnTo>
                  <a:lnTo>
                    <a:pt x="88469" y="103224"/>
                  </a:lnTo>
                  <a:lnTo>
                    <a:pt x="52044" y="165990"/>
                  </a:lnTo>
                  <a:lnTo>
                    <a:pt x="17944" y="229179"/>
                  </a:lnTo>
                  <a:lnTo>
                    <a:pt x="3249" y="284479"/>
                  </a:lnTo>
                  <a:lnTo>
                    <a:pt x="0" y="340463"/>
                  </a:lnTo>
                  <a:lnTo>
                    <a:pt x="528" y="396582"/>
                  </a:lnTo>
                  <a:lnTo>
                    <a:pt x="4859" y="424653"/>
                  </a:lnTo>
                  <a:lnTo>
                    <a:pt x="16923" y="446488"/>
                  </a:lnTo>
                  <a:lnTo>
                    <a:pt x="25053" y="455586"/>
                  </a:lnTo>
                  <a:lnTo>
                    <a:pt x="46565" y="465695"/>
                  </a:lnTo>
                  <a:lnTo>
                    <a:pt x="104092" y="472185"/>
                  </a:lnTo>
                  <a:lnTo>
                    <a:pt x="131216" y="466833"/>
                  </a:lnTo>
                  <a:lnTo>
                    <a:pt x="177226" y="444334"/>
                  </a:lnTo>
                  <a:lnTo>
                    <a:pt x="239935" y="395323"/>
                  </a:lnTo>
                  <a:lnTo>
                    <a:pt x="275926" y="336494"/>
                  </a:lnTo>
                  <a:lnTo>
                    <a:pt x="296976" y="284215"/>
                  </a:lnTo>
                  <a:lnTo>
                    <a:pt x="310271" y="233739"/>
                  </a:lnTo>
                  <a:lnTo>
                    <a:pt x="312468" y="193778"/>
                  </a:lnTo>
                  <a:lnTo>
                    <a:pt x="300214" y="137432"/>
                  </a:lnTo>
                  <a:lnTo>
                    <a:pt x="285650" y="96037"/>
                  </a:lnTo>
                  <a:lnTo>
                    <a:pt x="254756" y="56783"/>
                  </a:lnTo>
                  <a:lnTo>
                    <a:pt x="218786" y="29370"/>
                  </a:lnTo>
                  <a:lnTo>
                    <a:pt x="159334" y="5101"/>
                  </a:lnTo>
                  <a:lnTo>
                    <a:pt x="13607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4" name="Group 43"/>
          <p:cNvGrpSpPr/>
          <p:nvPr/>
        </p:nvGrpSpPr>
        <p:grpSpPr>
          <a:xfrm>
            <a:off x="5167061" y="642238"/>
            <a:ext cx="191945" cy="410612"/>
            <a:chOff x="5167061" y="642238"/>
            <a:chExt cx="191945" cy="410612"/>
          </a:xfrm>
        </p:grpSpPr>
        <p:sp>
          <p:nvSpPr>
            <p:cNvPr id="42" name="Freeform 41"/>
            <p:cNvSpPr/>
            <p:nvPr/>
          </p:nvSpPr>
          <p:spPr>
            <a:xfrm>
              <a:off x="5327548" y="642238"/>
              <a:ext cx="20930" cy="410612"/>
            </a:xfrm>
            <a:custGeom>
              <a:avLst/>
              <a:gdLst/>
              <a:ahLst/>
              <a:cxnLst/>
              <a:rect l="0" t="0" r="0" b="0"/>
              <a:pathLst>
                <a:path w="20930" h="410612">
                  <a:moveTo>
                    <a:pt x="10400" y="0"/>
                  </a:moveTo>
                  <a:lnTo>
                    <a:pt x="2066" y="48931"/>
                  </a:lnTo>
                  <a:lnTo>
                    <a:pt x="522" y="103015"/>
                  </a:lnTo>
                  <a:lnTo>
                    <a:pt x="160" y="146390"/>
                  </a:lnTo>
                  <a:lnTo>
                    <a:pt x="0" y="189065"/>
                  </a:lnTo>
                  <a:lnTo>
                    <a:pt x="5498" y="252551"/>
                  </a:lnTo>
                  <a:lnTo>
                    <a:pt x="8947" y="304637"/>
                  </a:lnTo>
                  <a:lnTo>
                    <a:pt x="11283" y="362989"/>
                  </a:lnTo>
                  <a:lnTo>
                    <a:pt x="20929" y="4106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5167061" y="652766"/>
              <a:ext cx="191945" cy="254158"/>
            </a:xfrm>
            <a:custGeom>
              <a:avLst/>
              <a:gdLst/>
              <a:ahLst/>
              <a:cxnLst/>
              <a:rect l="0" t="0" r="0" b="0"/>
              <a:pathLst>
                <a:path w="191945" h="254158">
                  <a:moveTo>
                    <a:pt x="191944" y="178985"/>
                  </a:moveTo>
                  <a:lnTo>
                    <a:pt x="175176" y="173396"/>
                  </a:lnTo>
                  <a:lnTo>
                    <a:pt x="167897" y="174089"/>
                  </a:lnTo>
                  <a:lnTo>
                    <a:pt x="109668" y="204662"/>
                  </a:lnTo>
                  <a:lnTo>
                    <a:pt x="55331" y="238793"/>
                  </a:lnTo>
                  <a:lnTo>
                    <a:pt x="23564" y="254157"/>
                  </a:lnTo>
                  <a:lnTo>
                    <a:pt x="15350" y="252497"/>
                  </a:lnTo>
                  <a:lnTo>
                    <a:pt x="8704" y="246710"/>
                  </a:lnTo>
                  <a:lnTo>
                    <a:pt x="3103" y="238173"/>
                  </a:lnTo>
                  <a:lnTo>
                    <a:pt x="0" y="219329"/>
                  </a:lnTo>
                  <a:lnTo>
                    <a:pt x="3690" y="198085"/>
                  </a:lnTo>
                  <a:lnTo>
                    <a:pt x="22004" y="146320"/>
                  </a:lnTo>
                  <a:lnTo>
                    <a:pt x="37233" y="91034"/>
                  </a:lnTo>
                  <a:lnTo>
                    <a:pt x="50336" y="37393"/>
                  </a:lnTo>
                  <a:lnTo>
                    <a:pt x="55073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0" name="Group 49"/>
          <p:cNvGrpSpPr/>
          <p:nvPr/>
        </p:nvGrpSpPr>
        <p:grpSpPr>
          <a:xfrm>
            <a:off x="4106114" y="5463603"/>
            <a:ext cx="1105493" cy="880701"/>
            <a:chOff x="4106114" y="5463603"/>
            <a:chExt cx="1105493" cy="880701"/>
          </a:xfrm>
        </p:grpSpPr>
        <p:sp>
          <p:nvSpPr>
            <p:cNvPr id="45" name="Freeform 44"/>
            <p:cNvSpPr/>
            <p:nvPr/>
          </p:nvSpPr>
          <p:spPr>
            <a:xfrm>
              <a:off x="4503079" y="5463603"/>
              <a:ext cx="224217" cy="402037"/>
            </a:xfrm>
            <a:custGeom>
              <a:avLst/>
              <a:gdLst/>
              <a:ahLst/>
              <a:cxnLst/>
              <a:rect l="0" t="0" r="0" b="0"/>
              <a:pathLst>
                <a:path w="224217" h="402037">
                  <a:moveTo>
                    <a:pt x="34703" y="84915"/>
                  </a:moveTo>
                  <a:lnTo>
                    <a:pt x="20049" y="128877"/>
                  </a:lnTo>
                  <a:lnTo>
                    <a:pt x="17915" y="130601"/>
                  </a:lnTo>
                  <a:lnTo>
                    <a:pt x="16492" y="127071"/>
                  </a:lnTo>
                  <a:lnTo>
                    <a:pt x="16081" y="110670"/>
                  </a:lnTo>
                  <a:lnTo>
                    <a:pt x="28467" y="54179"/>
                  </a:lnTo>
                  <a:lnTo>
                    <a:pt x="44034" y="21996"/>
                  </a:lnTo>
                  <a:lnTo>
                    <a:pt x="59907" y="7038"/>
                  </a:lnTo>
                  <a:lnTo>
                    <a:pt x="69053" y="1411"/>
                  </a:lnTo>
                  <a:lnTo>
                    <a:pt x="77491" y="0"/>
                  </a:lnTo>
                  <a:lnTo>
                    <a:pt x="85455" y="1399"/>
                  </a:lnTo>
                  <a:lnTo>
                    <a:pt x="93104" y="4671"/>
                  </a:lnTo>
                  <a:lnTo>
                    <a:pt x="115048" y="26044"/>
                  </a:lnTo>
                  <a:lnTo>
                    <a:pt x="123054" y="47831"/>
                  </a:lnTo>
                  <a:lnTo>
                    <a:pt x="133783" y="105536"/>
                  </a:lnTo>
                  <a:lnTo>
                    <a:pt x="138150" y="156016"/>
                  </a:lnTo>
                  <a:lnTo>
                    <a:pt x="139443" y="208017"/>
                  </a:lnTo>
                  <a:lnTo>
                    <a:pt x="134237" y="260470"/>
                  </a:lnTo>
                  <a:lnTo>
                    <a:pt x="113593" y="322190"/>
                  </a:lnTo>
                  <a:lnTo>
                    <a:pt x="92653" y="362929"/>
                  </a:lnTo>
                  <a:lnTo>
                    <a:pt x="64742" y="389688"/>
                  </a:lnTo>
                  <a:lnTo>
                    <a:pt x="44544" y="400914"/>
                  </a:lnTo>
                  <a:lnTo>
                    <a:pt x="35414" y="402036"/>
                  </a:lnTo>
                  <a:lnTo>
                    <a:pt x="19032" y="397043"/>
                  </a:lnTo>
                  <a:lnTo>
                    <a:pt x="7071" y="380786"/>
                  </a:lnTo>
                  <a:lnTo>
                    <a:pt x="2244" y="369900"/>
                  </a:lnTo>
                  <a:lnTo>
                    <a:pt x="0" y="345326"/>
                  </a:lnTo>
                  <a:lnTo>
                    <a:pt x="4071" y="319976"/>
                  </a:lnTo>
                  <a:lnTo>
                    <a:pt x="13680" y="297011"/>
                  </a:lnTo>
                  <a:lnTo>
                    <a:pt x="37832" y="269941"/>
                  </a:lnTo>
                  <a:lnTo>
                    <a:pt x="60271" y="260735"/>
                  </a:lnTo>
                  <a:lnTo>
                    <a:pt x="72805" y="258280"/>
                  </a:lnTo>
                  <a:lnTo>
                    <a:pt x="96091" y="261792"/>
                  </a:lnTo>
                  <a:lnTo>
                    <a:pt x="150282" y="281169"/>
                  </a:lnTo>
                  <a:lnTo>
                    <a:pt x="182032" y="289553"/>
                  </a:lnTo>
                  <a:lnTo>
                    <a:pt x="224216" y="2849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4834375" y="5464290"/>
              <a:ext cx="226624" cy="376212"/>
            </a:xfrm>
            <a:custGeom>
              <a:avLst/>
              <a:gdLst/>
              <a:ahLst/>
              <a:cxnLst/>
              <a:rect l="0" t="0" r="0" b="0"/>
              <a:pathLst>
                <a:path w="226624" h="376212">
                  <a:moveTo>
                    <a:pt x="114019" y="10528"/>
                  </a:moveTo>
                  <a:lnTo>
                    <a:pt x="64520" y="69091"/>
                  </a:lnTo>
                  <a:lnTo>
                    <a:pt x="22739" y="126862"/>
                  </a:lnTo>
                  <a:lnTo>
                    <a:pt x="7294" y="163671"/>
                  </a:lnTo>
                  <a:lnTo>
                    <a:pt x="0" y="219200"/>
                  </a:lnTo>
                  <a:lnTo>
                    <a:pt x="1679" y="282161"/>
                  </a:lnTo>
                  <a:lnTo>
                    <a:pt x="7938" y="309069"/>
                  </a:lnTo>
                  <a:lnTo>
                    <a:pt x="24616" y="337371"/>
                  </a:lnTo>
                  <a:lnTo>
                    <a:pt x="37629" y="353104"/>
                  </a:lnTo>
                  <a:lnTo>
                    <a:pt x="63699" y="369526"/>
                  </a:lnTo>
                  <a:lnTo>
                    <a:pt x="99239" y="376211"/>
                  </a:lnTo>
                  <a:lnTo>
                    <a:pt x="122658" y="371535"/>
                  </a:lnTo>
                  <a:lnTo>
                    <a:pt x="152453" y="355750"/>
                  </a:lnTo>
                  <a:lnTo>
                    <a:pt x="168535" y="340605"/>
                  </a:lnTo>
                  <a:lnTo>
                    <a:pt x="199461" y="284987"/>
                  </a:lnTo>
                  <a:lnTo>
                    <a:pt x="215341" y="232722"/>
                  </a:lnTo>
                  <a:lnTo>
                    <a:pt x="226623" y="170405"/>
                  </a:lnTo>
                  <a:lnTo>
                    <a:pt x="225762" y="130039"/>
                  </a:lnTo>
                  <a:lnTo>
                    <a:pt x="210579" y="68121"/>
                  </a:lnTo>
                  <a:lnTo>
                    <a:pt x="199438" y="49383"/>
                  </a:lnTo>
                  <a:lnTo>
                    <a:pt x="183568" y="36376"/>
                  </a:lnTo>
                  <a:lnTo>
                    <a:pt x="13507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4221927" y="5738031"/>
              <a:ext cx="115815" cy="26647"/>
            </a:xfrm>
            <a:custGeom>
              <a:avLst/>
              <a:gdLst/>
              <a:ahLst/>
              <a:cxnLst/>
              <a:rect l="0" t="0" r="0" b="0"/>
              <a:pathLst>
                <a:path w="115815" h="26647">
                  <a:moveTo>
                    <a:pt x="115814" y="21057"/>
                  </a:moveTo>
                  <a:lnTo>
                    <a:pt x="99046" y="26646"/>
                  </a:lnTo>
                  <a:lnTo>
                    <a:pt x="81455" y="26271"/>
                  </a:lnTo>
                  <a:lnTo>
                    <a:pt x="23933" y="1006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4106114" y="5885433"/>
              <a:ext cx="1105493" cy="63169"/>
            </a:xfrm>
            <a:custGeom>
              <a:avLst/>
              <a:gdLst/>
              <a:ahLst/>
              <a:cxnLst/>
              <a:rect l="0" t="0" r="0" b="0"/>
              <a:pathLst>
                <a:path w="1105493" h="63169">
                  <a:moveTo>
                    <a:pt x="1105492" y="10525"/>
                  </a:moveTo>
                  <a:lnTo>
                    <a:pt x="1051347" y="7406"/>
                  </a:lnTo>
                  <a:lnTo>
                    <a:pt x="996401" y="1460"/>
                  </a:lnTo>
                  <a:lnTo>
                    <a:pt x="948906" y="430"/>
                  </a:lnTo>
                  <a:lnTo>
                    <a:pt x="892200" y="125"/>
                  </a:lnTo>
                  <a:lnTo>
                    <a:pt x="830944" y="35"/>
                  </a:lnTo>
                  <a:lnTo>
                    <a:pt x="768341" y="8"/>
                  </a:lnTo>
                  <a:lnTo>
                    <a:pt x="716517" y="0"/>
                  </a:lnTo>
                  <a:lnTo>
                    <a:pt x="664319" y="7233"/>
                  </a:lnTo>
                  <a:lnTo>
                    <a:pt x="610162" y="9874"/>
                  </a:lnTo>
                  <a:lnTo>
                    <a:pt x="554403" y="15986"/>
                  </a:lnTo>
                  <a:lnTo>
                    <a:pt x="495590" y="25142"/>
                  </a:lnTo>
                  <a:lnTo>
                    <a:pt x="443069" y="29674"/>
                  </a:lnTo>
                  <a:lnTo>
                    <a:pt x="383401" y="31206"/>
                  </a:lnTo>
                  <a:lnTo>
                    <a:pt x="326554" y="34628"/>
                  </a:lnTo>
                  <a:lnTo>
                    <a:pt x="264676" y="40633"/>
                  </a:lnTo>
                  <a:lnTo>
                    <a:pt x="204533" y="41819"/>
                  </a:lnTo>
                  <a:lnTo>
                    <a:pt x="147593" y="42053"/>
                  </a:lnTo>
                  <a:lnTo>
                    <a:pt x="91285" y="47689"/>
                  </a:lnTo>
                  <a:lnTo>
                    <a:pt x="37442" y="52831"/>
                  </a:lnTo>
                  <a:lnTo>
                    <a:pt x="0" y="6316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4803876" y="6040284"/>
              <a:ext cx="258054" cy="304020"/>
            </a:xfrm>
            <a:custGeom>
              <a:avLst/>
              <a:gdLst/>
              <a:ahLst/>
              <a:cxnLst/>
              <a:rect l="0" t="0" r="0" b="0"/>
              <a:pathLst>
                <a:path w="258054" h="304020">
                  <a:moveTo>
                    <a:pt x="144518" y="3073"/>
                  </a:moveTo>
                  <a:lnTo>
                    <a:pt x="113235" y="12649"/>
                  </a:lnTo>
                  <a:lnTo>
                    <a:pt x="60513" y="56071"/>
                  </a:lnTo>
                  <a:lnTo>
                    <a:pt x="47520" y="71082"/>
                  </a:lnTo>
                  <a:lnTo>
                    <a:pt x="20234" y="125113"/>
                  </a:lnTo>
                  <a:lnTo>
                    <a:pt x="2898" y="171849"/>
                  </a:lnTo>
                  <a:lnTo>
                    <a:pt x="0" y="210098"/>
                  </a:lnTo>
                  <a:lnTo>
                    <a:pt x="7201" y="244178"/>
                  </a:lnTo>
                  <a:lnTo>
                    <a:pt x="17587" y="265819"/>
                  </a:lnTo>
                  <a:lnTo>
                    <a:pt x="42178" y="292144"/>
                  </a:lnTo>
                  <a:lnTo>
                    <a:pt x="64718" y="301175"/>
                  </a:lnTo>
                  <a:lnTo>
                    <a:pt x="89164" y="304019"/>
                  </a:lnTo>
                  <a:lnTo>
                    <a:pt x="111727" y="301383"/>
                  </a:lnTo>
                  <a:lnTo>
                    <a:pt x="154808" y="281754"/>
                  </a:lnTo>
                  <a:lnTo>
                    <a:pt x="202068" y="248465"/>
                  </a:lnTo>
                  <a:lnTo>
                    <a:pt x="230668" y="204967"/>
                  </a:lnTo>
                  <a:lnTo>
                    <a:pt x="252641" y="150716"/>
                  </a:lnTo>
                  <a:lnTo>
                    <a:pt x="258053" y="113370"/>
                  </a:lnTo>
                  <a:lnTo>
                    <a:pt x="254067" y="78258"/>
                  </a:lnTo>
                  <a:lnTo>
                    <a:pt x="239888" y="45628"/>
                  </a:lnTo>
                  <a:lnTo>
                    <a:pt x="215279" y="19322"/>
                  </a:lnTo>
                  <a:lnTo>
                    <a:pt x="180172" y="2298"/>
                  </a:lnTo>
                  <a:lnTo>
                    <a:pt x="153735" y="0"/>
                  </a:lnTo>
                  <a:lnTo>
                    <a:pt x="102403" y="307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6" name="Group 75"/>
          <p:cNvGrpSpPr/>
          <p:nvPr/>
        </p:nvGrpSpPr>
        <p:grpSpPr>
          <a:xfrm>
            <a:off x="6266931" y="410675"/>
            <a:ext cx="3460785" cy="2042462"/>
            <a:chOff x="6266931" y="410675"/>
            <a:chExt cx="3460785" cy="2042462"/>
          </a:xfrm>
        </p:grpSpPr>
        <p:sp>
          <p:nvSpPr>
            <p:cNvPr id="51" name="Freeform 50"/>
            <p:cNvSpPr/>
            <p:nvPr/>
          </p:nvSpPr>
          <p:spPr>
            <a:xfrm>
              <a:off x="7305974" y="1487053"/>
              <a:ext cx="285073" cy="369005"/>
            </a:xfrm>
            <a:custGeom>
              <a:avLst/>
              <a:gdLst/>
              <a:ahLst/>
              <a:cxnLst/>
              <a:rect l="0" t="0" r="0" b="0"/>
              <a:pathLst>
                <a:path w="285073" h="369005">
                  <a:moveTo>
                    <a:pt x="285072" y="60636"/>
                  </a:moveTo>
                  <a:lnTo>
                    <a:pt x="267091" y="44995"/>
                  </a:lnTo>
                  <a:lnTo>
                    <a:pt x="215331" y="20202"/>
                  </a:lnTo>
                  <a:lnTo>
                    <a:pt x="167701" y="3169"/>
                  </a:lnTo>
                  <a:lnTo>
                    <a:pt x="137371" y="0"/>
                  </a:lnTo>
                  <a:lnTo>
                    <a:pt x="93000" y="9394"/>
                  </a:lnTo>
                  <a:lnTo>
                    <a:pt x="55806" y="26996"/>
                  </a:lnTo>
                  <a:lnTo>
                    <a:pt x="28149" y="52618"/>
                  </a:lnTo>
                  <a:lnTo>
                    <a:pt x="5137" y="82437"/>
                  </a:lnTo>
                  <a:lnTo>
                    <a:pt x="0" y="103080"/>
                  </a:lnTo>
                  <a:lnTo>
                    <a:pt x="2786" y="123953"/>
                  </a:lnTo>
                  <a:lnTo>
                    <a:pt x="11822" y="144929"/>
                  </a:lnTo>
                  <a:lnTo>
                    <a:pt x="26757" y="159710"/>
                  </a:lnTo>
                  <a:lnTo>
                    <a:pt x="58016" y="174609"/>
                  </a:lnTo>
                  <a:lnTo>
                    <a:pt x="96913" y="183313"/>
                  </a:lnTo>
                  <a:lnTo>
                    <a:pt x="151979" y="186254"/>
                  </a:lnTo>
                  <a:lnTo>
                    <a:pt x="188315" y="192352"/>
                  </a:lnTo>
                  <a:lnTo>
                    <a:pt x="230865" y="213299"/>
                  </a:lnTo>
                  <a:lnTo>
                    <a:pt x="247722" y="226362"/>
                  </a:lnTo>
                  <a:lnTo>
                    <a:pt x="264777" y="252459"/>
                  </a:lnTo>
                  <a:lnTo>
                    <a:pt x="271650" y="288008"/>
                  </a:lnTo>
                  <a:lnTo>
                    <a:pt x="267018" y="311429"/>
                  </a:lnTo>
                  <a:lnTo>
                    <a:pt x="251257" y="341225"/>
                  </a:lnTo>
                  <a:lnTo>
                    <a:pt x="244982" y="349471"/>
                  </a:lnTo>
                  <a:lnTo>
                    <a:pt x="225530" y="361752"/>
                  </a:lnTo>
                  <a:lnTo>
                    <a:pt x="213792" y="366665"/>
                  </a:lnTo>
                  <a:lnTo>
                    <a:pt x="188272" y="369004"/>
                  </a:lnTo>
                  <a:lnTo>
                    <a:pt x="133761" y="366563"/>
                  </a:lnTo>
                  <a:lnTo>
                    <a:pt x="79102" y="350439"/>
                  </a:lnTo>
                  <a:lnTo>
                    <a:pt x="32388" y="33437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7422591" y="1379233"/>
              <a:ext cx="21057" cy="600125"/>
            </a:xfrm>
            <a:custGeom>
              <a:avLst/>
              <a:gdLst/>
              <a:ahLst/>
              <a:cxnLst/>
              <a:rect l="0" t="0" r="0" b="0"/>
              <a:pathLst>
                <a:path w="21057" h="600125">
                  <a:moveTo>
                    <a:pt x="0" y="0"/>
                  </a:moveTo>
                  <a:lnTo>
                    <a:pt x="0" y="52050"/>
                  </a:lnTo>
                  <a:lnTo>
                    <a:pt x="0" y="101990"/>
                  </a:lnTo>
                  <a:lnTo>
                    <a:pt x="0" y="160786"/>
                  </a:lnTo>
                  <a:lnTo>
                    <a:pt x="0" y="201702"/>
                  </a:lnTo>
                  <a:lnTo>
                    <a:pt x="0" y="264874"/>
                  </a:lnTo>
                  <a:lnTo>
                    <a:pt x="5588" y="322552"/>
                  </a:lnTo>
                  <a:lnTo>
                    <a:pt x="9553" y="376146"/>
                  </a:lnTo>
                  <a:lnTo>
                    <a:pt x="10239" y="421326"/>
                  </a:lnTo>
                  <a:lnTo>
                    <a:pt x="10442" y="482676"/>
                  </a:lnTo>
                  <a:lnTo>
                    <a:pt x="11673" y="536599"/>
                  </a:lnTo>
                  <a:lnTo>
                    <a:pt x="18857" y="581207"/>
                  </a:lnTo>
                  <a:lnTo>
                    <a:pt x="21056" y="60012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7727917" y="1547689"/>
              <a:ext cx="31587" cy="515897"/>
            </a:xfrm>
            <a:custGeom>
              <a:avLst/>
              <a:gdLst/>
              <a:ahLst/>
              <a:cxnLst/>
              <a:rect l="0" t="0" r="0" b="0"/>
              <a:pathLst>
                <a:path w="31587" h="515897">
                  <a:moveTo>
                    <a:pt x="31586" y="0"/>
                  </a:moveTo>
                  <a:lnTo>
                    <a:pt x="16931" y="55141"/>
                  </a:lnTo>
                  <a:lnTo>
                    <a:pt x="12426" y="109145"/>
                  </a:lnTo>
                  <a:lnTo>
                    <a:pt x="11092" y="158421"/>
                  </a:lnTo>
                  <a:lnTo>
                    <a:pt x="10640" y="220502"/>
                  </a:lnTo>
                  <a:lnTo>
                    <a:pt x="10562" y="283573"/>
                  </a:lnTo>
                  <a:lnTo>
                    <a:pt x="10543" y="326074"/>
                  </a:lnTo>
                  <a:lnTo>
                    <a:pt x="4944" y="389462"/>
                  </a:lnTo>
                  <a:lnTo>
                    <a:pt x="1465" y="441519"/>
                  </a:lnTo>
                  <a:lnTo>
                    <a:pt x="193" y="502867"/>
                  </a:lnTo>
                  <a:lnTo>
                    <a:pt x="0" y="51589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7854259" y="1540614"/>
              <a:ext cx="274636" cy="501915"/>
            </a:xfrm>
            <a:custGeom>
              <a:avLst/>
              <a:gdLst/>
              <a:ahLst/>
              <a:cxnLst/>
              <a:rect l="0" t="0" r="0" b="0"/>
              <a:pathLst>
                <a:path w="274636" h="501915">
                  <a:moveTo>
                    <a:pt x="0" y="91303"/>
                  </a:moveTo>
                  <a:lnTo>
                    <a:pt x="37478" y="99636"/>
                  </a:lnTo>
                  <a:lnTo>
                    <a:pt x="75446" y="98061"/>
                  </a:lnTo>
                  <a:lnTo>
                    <a:pt x="135714" y="83787"/>
                  </a:lnTo>
                  <a:lnTo>
                    <a:pt x="189360" y="61082"/>
                  </a:lnTo>
                  <a:lnTo>
                    <a:pt x="247082" y="20924"/>
                  </a:lnTo>
                  <a:lnTo>
                    <a:pt x="269611" y="0"/>
                  </a:lnTo>
                  <a:lnTo>
                    <a:pt x="273327" y="18"/>
                  </a:lnTo>
                  <a:lnTo>
                    <a:pt x="274635" y="4710"/>
                  </a:lnTo>
                  <a:lnTo>
                    <a:pt x="271798" y="22401"/>
                  </a:lnTo>
                  <a:lnTo>
                    <a:pt x="250913" y="75006"/>
                  </a:lnTo>
                  <a:lnTo>
                    <a:pt x="229847" y="130197"/>
                  </a:lnTo>
                  <a:lnTo>
                    <a:pt x="210797" y="188755"/>
                  </a:lnTo>
                  <a:lnTo>
                    <a:pt x="193052" y="248198"/>
                  </a:lnTo>
                  <a:lnTo>
                    <a:pt x="175479" y="301737"/>
                  </a:lnTo>
                  <a:lnTo>
                    <a:pt x="161437" y="360771"/>
                  </a:lnTo>
                  <a:lnTo>
                    <a:pt x="147399" y="422518"/>
                  </a:lnTo>
                  <a:lnTo>
                    <a:pt x="129461" y="484646"/>
                  </a:lnTo>
                  <a:lnTo>
                    <a:pt x="126342" y="5019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8138528" y="2000414"/>
              <a:ext cx="1" cy="21058"/>
            </a:xfrm>
            <a:custGeom>
              <a:avLst/>
              <a:gdLst/>
              <a:ahLst/>
              <a:cxnLst/>
              <a:rect l="0" t="0" r="0" b="0"/>
              <a:pathLst>
                <a:path w="1" h="21058">
                  <a:moveTo>
                    <a:pt x="0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8309712" y="1491870"/>
              <a:ext cx="210506" cy="571716"/>
            </a:xfrm>
            <a:custGeom>
              <a:avLst/>
              <a:gdLst/>
              <a:ahLst/>
              <a:cxnLst/>
              <a:rect l="0" t="0" r="0" b="0"/>
              <a:pathLst>
                <a:path w="210506" h="571716">
                  <a:moveTo>
                    <a:pt x="186785" y="161103"/>
                  </a:moveTo>
                  <a:lnTo>
                    <a:pt x="210505" y="117141"/>
                  </a:lnTo>
                  <a:lnTo>
                    <a:pt x="210451" y="75678"/>
                  </a:lnTo>
                  <a:lnTo>
                    <a:pt x="202763" y="52557"/>
                  </a:lnTo>
                  <a:lnTo>
                    <a:pt x="190377" y="34482"/>
                  </a:lnTo>
                  <a:lnTo>
                    <a:pt x="163673" y="12322"/>
                  </a:lnTo>
                  <a:lnTo>
                    <a:pt x="143758" y="2172"/>
                  </a:lnTo>
                  <a:lnTo>
                    <a:pt x="116970" y="0"/>
                  </a:lnTo>
                  <a:lnTo>
                    <a:pt x="87906" y="4104"/>
                  </a:lnTo>
                  <a:lnTo>
                    <a:pt x="63290" y="13727"/>
                  </a:lnTo>
                  <a:lnTo>
                    <a:pt x="35291" y="37888"/>
                  </a:lnTo>
                  <a:lnTo>
                    <a:pt x="17766" y="72863"/>
                  </a:lnTo>
                  <a:lnTo>
                    <a:pt x="2534" y="133838"/>
                  </a:lnTo>
                  <a:lnTo>
                    <a:pt x="0" y="176682"/>
                  </a:lnTo>
                  <a:lnTo>
                    <a:pt x="7309" y="213292"/>
                  </a:lnTo>
                  <a:lnTo>
                    <a:pt x="36736" y="275240"/>
                  </a:lnTo>
                  <a:lnTo>
                    <a:pt x="53416" y="290989"/>
                  </a:lnTo>
                  <a:lnTo>
                    <a:pt x="62777" y="296827"/>
                  </a:lnTo>
                  <a:lnTo>
                    <a:pt x="85657" y="300194"/>
                  </a:lnTo>
                  <a:lnTo>
                    <a:pt x="109084" y="296621"/>
                  </a:lnTo>
                  <a:lnTo>
                    <a:pt x="127295" y="287234"/>
                  </a:lnTo>
                  <a:lnTo>
                    <a:pt x="150701" y="263206"/>
                  </a:lnTo>
                  <a:lnTo>
                    <a:pt x="183536" y="204994"/>
                  </a:lnTo>
                  <a:lnTo>
                    <a:pt x="201565" y="151762"/>
                  </a:lnTo>
                  <a:lnTo>
                    <a:pt x="196671" y="208959"/>
                  </a:lnTo>
                  <a:lnTo>
                    <a:pt x="189084" y="267393"/>
                  </a:lnTo>
                  <a:lnTo>
                    <a:pt x="187807" y="310119"/>
                  </a:lnTo>
                  <a:lnTo>
                    <a:pt x="187239" y="356404"/>
                  </a:lnTo>
                  <a:lnTo>
                    <a:pt x="186987" y="401152"/>
                  </a:lnTo>
                  <a:lnTo>
                    <a:pt x="186845" y="462686"/>
                  </a:lnTo>
                  <a:lnTo>
                    <a:pt x="186803" y="514844"/>
                  </a:lnTo>
                  <a:lnTo>
                    <a:pt x="186785" y="57171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8844262" y="1547689"/>
              <a:ext cx="41791" cy="536954"/>
            </a:xfrm>
            <a:custGeom>
              <a:avLst/>
              <a:gdLst/>
              <a:ahLst/>
              <a:cxnLst/>
              <a:rect l="0" t="0" r="0" b="0"/>
              <a:pathLst>
                <a:path w="41791" h="536954">
                  <a:moveTo>
                    <a:pt x="41790" y="0"/>
                  </a:moveTo>
                  <a:lnTo>
                    <a:pt x="27136" y="49551"/>
                  </a:lnTo>
                  <a:lnTo>
                    <a:pt x="17041" y="100079"/>
                  </a:lnTo>
                  <a:lnTo>
                    <a:pt x="13243" y="142355"/>
                  </a:lnTo>
                  <a:lnTo>
                    <a:pt x="10385" y="188441"/>
                  </a:lnTo>
                  <a:lnTo>
                    <a:pt x="5215" y="236219"/>
                  </a:lnTo>
                  <a:lnTo>
                    <a:pt x="1317" y="292389"/>
                  </a:lnTo>
                  <a:lnTo>
                    <a:pt x="0" y="355630"/>
                  </a:lnTo>
                  <a:lnTo>
                    <a:pt x="942" y="411868"/>
                  </a:lnTo>
                  <a:lnTo>
                    <a:pt x="6940" y="464926"/>
                  </a:lnTo>
                  <a:lnTo>
                    <a:pt x="9559" y="516010"/>
                  </a:lnTo>
                  <a:lnTo>
                    <a:pt x="10204" y="53695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8649692" y="1610860"/>
              <a:ext cx="204775" cy="285706"/>
            </a:xfrm>
            <a:custGeom>
              <a:avLst/>
              <a:gdLst/>
              <a:ahLst/>
              <a:cxnLst/>
              <a:rect l="0" t="0" r="0" b="0"/>
              <a:pathLst>
                <a:path w="204775" h="285706">
                  <a:moveTo>
                    <a:pt x="204774" y="168456"/>
                  </a:moveTo>
                  <a:lnTo>
                    <a:pt x="144833" y="194819"/>
                  </a:lnTo>
                  <a:lnTo>
                    <a:pt x="88166" y="235294"/>
                  </a:lnTo>
                  <a:lnTo>
                    <a:pt x="32955" y="276094"/>
                  </a:lnTo>
                  <a:lnTo>
                    <a:pt x="13766" y="285705"/>
                  </a:lnTo>
                  <a:lnTo>
                    <a:pt x="7246" y="282887"/>
                  </a:lnTo>
                  <a:lnTo>
                    <a:pt x="2899" y="275158"/>
                  </a:lnTo>
                  <a:lnTo>
                    <a:pt x="0" y="264157"/>
                  </a:lnTo>
                  <a:lnTo>
                    <a:pt x="3019" y="239456"/>
                  </a:lnTo>
                  <a:lnTo>
                    <a:pt x="18433" y="179881"/>
                  </a:lnTo>
                  <a:lnTo>
                    <a:pt x="31572" y="119023"/>
                  </a:lnTo>
                  <a:lnTo>
                    <a:pt x="38500" y="58129"/>
                  </a:lnTo>
                  <a:lnTo>
                    <a:pt x="46846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6618904" y="768580"/>
              <a:ext cx="266734" cy="439787"/>
            </a:xfrm>
            <a:custGeom>
              <a:avLst/>
              <a:gdLst/>
              <a:ahLst/>
              <a:cxnLst/>
              <a:rect l="0" t="0" r="0" b="0"/>
              <a:pathLst>
                <a:path w="266734" h="439787">
                  <a:moveTo>
                    <a:pt x="87749" y="0"/>
                  </a:moveTo>
                  <a:lnTo>
                    <a:pt x="72107" y="27556"/>
                  </a:lnTo>
                  <a:lnTo>
                    <a:pt x="60237" y="73025"/>
                  </a:lnTo>
                  <a:lnTo>
                    <a:pt x="52905" y="114734"/>
                  </a:lnTo>
                  <a:lnTo>
                    <a:pt x="48865" y="160567"/>
                  </a:lnTo>
                  <a:lnTo>
                    <a:pt x="45900" y="207064"/>
                  </a:lnTo>
                  <a:lnTo>
                    <a:pt x="40684" y="251126"/>
                  </a:lnTo>
                  <a:lnTo>
                    <a:pt x="31169" y="309804"/>
                  </a:lnTo>
                  <a:lnTo>
                    <a:pt x="17474" y="366392"/>
                  </a:lnTo>
                  <a:lnTo>
                    <a:pt x="0" y="429773"/>
                  </a:lnTo>
                  <a:lnTo>
                    <a:pt x="2343" y="436254"/>
                  </a:lnTo>
                  <a:lnTo>
                    <a:pt x="8585" y="439405"/>
                  </a:lnTo>
                  <a:lnTo>
                    <a:pt x="27998" y="439786"/>
                  </a:lnTo>
                  <a:lnTo>
                    <a:pt x="78589" y="430499"/>
                  </a:lnTo>
                  <a:lnTo>
                    <a:pt x="133642" y="417399"/>
                  </a:lnTo>
                  <a:lnTo>
                    <a:pt x="189578" y="411952"/>
                  </a:lnTo>
                  <a:lnTo>
                    <a:pt x="239447" y="410876"/>
                  </a:lnTo>
                  <a:lnTo>
                    <a:pt x="266733" y="4106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6632953" y="979150"/>
              <a:ext cx="147400" cy="21058"/>
            </a:xfrm>
            <a:custGeom>
              <a:avLst/>
              <a:gdLst/>
              <a:ahLst/>
              <a:cxnLst/>
              <a:rect l="0" t="0" r="0" b="0"/>
              <a:pathLst>
                <a:path w="147400" h="21058">
                  <a:moveTo>
                    <a:pt x="147399" y="0"/>
                  </a:moveTo>
                  <a:lnTo>
                    <a:pt x="91185" y="16788"/>
                  </a:lnTo>
                  <a:lnTo>
                    <a:pt x="35732" y="20214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6685595" y="726466"/>
              <a:ext cx="105286" cy="21058"/>
            </a:xfrm>
            <a:custGeom>
              <a:avLst/>
              <a:gdLst/>
              <a:ahLst/>
              <a:cxnLst/>
              <a:rect l="0" t="0" r="0" b="0"/>
              <a:pathLst>
                <a:path w="105286" h="21058">
                  <a:moveTo>
                    <a:pt x="105285" y="0"/>
                  </a:moveTo>
                  <a:lnTo>
                    <a:pt x="44175" y="1678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6877066" y="968729"/>
              <a:ext cx="145442" cy="208567"/>
            </a:xfrm>
            <a:custGeom>
              <a:avLst/>
              <a:gdLst/>
              <a:ahLst/>
              <a:cxnLst/>
              <a:rect l="0" t="0" r="0" b="0"/>
              <a:pathLst>
                <a:path w="145442" h="208567">
                  <a:moveTo>
                    <a:pt x="113856" y="84120"/>
                  </a:moveTo>
                  <a:lnTo>
                    <a:pt x="94727" y="24180"/>
                  </a:lnTo>
                  <a:lnTo>
                    <a:pt x="83517" y="6397"/>
                  </a:lnTo>
                  <a:lnTo>
                    <a:pt x="74913" y="1889"/>
                  </a:lnTo>
                  <a:lnTo>
                    <a:pt x="52874" y="0"/>
                  </a:lnTo>
                  <a:lnTo>
                    <a:pt x="42786" y="3474"/>
                  </a:lnTo>
                  <a:lnTo>
                    <a:pt x="25338" y="16692"/>
                  </a:lnTo>
                  <a:lnTo>
                    <a:pt x="7950" y="43864"/>
                  </a:lnTo>
                  <a:lnTo>
                    <a:pt x="0" y="92893"/>
                  </a:lnTo>
                  <a:lnTo>
                    <a:pt x="1549" y="147638"/>
                  </a:lnTo>
                  <a:lnTo>
                    <a:pt x="12773" y="197922"/>
                  </a:lnTo>
                  <a:lnTo>
                    <a:pt x="18392" y="204442"/>
                  </a:lnTo>
                  <a:lnTo>
                    <a:pt x="25647" y="207619"/>
                  </a:lnTo>
                  <a:lnTo>
                    <a:pt x="33993" y="208566"/>
                  </a:lnTo>
                  <a:lnTo>
                    <a:pt x="40727" y="205689"/>
                  </a:lnTo>
                  <a:lnTo>
                    <a:pt x="51328" y="193133"/>
                  </a:lnTo>
                  <a:lnTo>
                    <a:pt x="75000" y="136166"/>
                  </a:lnTo>
                  <a:lnTo>
                    <a:pt x="75920" y="115440"/>
                  </a:lnTo>
                  <a:lnTo>
                    <a:pt x="74527" y="105000"/>
                  </a:lnTo>
                  <a:lnTo>
                    <a:pt x="74769" y="103890"/>
                  </a:lnTo>
                  <a:lnTo>
                    <a:pt x="86681" y="137895"/>
                  </a:lnTo>
                  <a:lnTo>
                    <a:pt x="111218" y="173511"/>
                  </a:lnTo>
                  <a:lnTo>
                    <a:pt x="145441" y="19993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7059188" y="975237"/>
              <a:ext cx="131777" cy="182993"/>
            </a:xfrm>
            <a:custGeom>
              <a:avLst/>
              <a:gdLst/>
              <a:ahLst/>
              <a:cxnLst/>
              <a:rect l="0" t="0" r="0" b="0"/>
              <a:pathLst>
                <a:path w="131777" h="182993">
                  <a:moveTo>
                    <a:pt x="131776" y="24970"/>
                  </a:moveTo>
                  <a:lnTo>
                    <a:pt x="113795" y="9329"/>
                  </a:lnTo>
                  <a:lnTo>
                    <a:pt x="96879" y="1251"/>
                  </a:lnTo>
                  <a:lnTo>
                    <a:pt x="74542" y="0"/>
                  </a:lnTo>
                  <a:lnTo>
                    <a:pt x="51356" y="4513"/>
                  </a:lnTo>
                  <a:lnTo>
                    <a:pt x="33252" y="14318"/>
                  </a:lnTo>
                  <a:lnTo>
                    <a:pt x="9906" y="38581"/>
                  </a:lnTo>
                  <a:lnTo>
                    <a:pt x="1573" y="64165"/>
                  </a:lnTo>
                  <a:lnTo>
                    <a:pt x="0" y="105213"/>
                  </a:lnTo>
                  <a:lnTo>
                    <a:pt x="5359" y="128484"/>
                  </a:lnTo>
                  <a:lnTo>
                    <a:pt x="15539" y="150525"/>
                  </a:lnTo>
                  <a:lnTo>
                    <a:pt x="40013" y="177075"/>
                  </a:lnTo>
                  <a:lnTo>
                    <a:pt x="50714" y="181355"/>
                  </a:lnTo>
                  <a:lnTo>
                    <a:pt x="75081" y="182992"/>
                  </a:lnTo>
                  <a:lnTo>
                    <a:pt x="109518" y="171747"/>
                  </a:lnTo>
                  <a:lnTo>
                    <a:pt x="121883" y="163124"/>
                  </a:lnTo>
                  <a:lnTo>
                    <a:pt x="131776" y="1513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7216960" y="768580"/>
              <a:ext cx="163517" cy="400084"/>
            </a:xfrm>
            <a:custGeom>
              <a:avLst/>
              <a:gdLst/>
              <a:ahLst/>
              <a:cxnLst/>
              <a:rect l="0" t="0" r="0" b="0"/>
              <a:pathLst>
                <a:path w="163517" h="400084">
                  <a:moveTo>
                    <a:pt x="5589" y="0"/>
                  </a:moveTo>
                  <a:lnTo>
                    <a:pt x="0" y="16767"/>
                  </a:lnTo>
                  <a:lnTo>
                    <a:pt x="3272" y="64620"/>
                  </a:lnTo>
                  <a:lnTo>
                    <a:pt x="6072" y="115853"/>
                  </a:lnTo>
                  <a:lnTo>
                    <a:pt x="13787" y="175743"/>
                  </a:lnTo>
                  <a:lnTo>
                    <a:pt x="21247" y="237356"/>
                  </a:lnTo>
                  <a:lnTo>
                    <a:pt x="25580" y="298962"/>
                  </a:lnTo>
                  <a:lnTo>
                    <a:pt x="29555" y="354285"/>
                  </a:lnTo>
                  <a:lnTo>
                    <a:pt x="32095" y="366042"/>
                  </a:lnTo>
                  <a:lnTo>
                    <a:pt x="33788" y="369200"/>
                  </a:lnTo>
                  <a:lnTo>
                    <a:pt x="34917" y="366626"/>
                  </a:lnTo>
                  <a:lnTo>
                    <a:pt x="48429" y="306433"/>
                  </a:lnTo>
                  <a:lnTo>
                    <a:pt x="51697" y="295535"/>
                  </a:lnTo>
                  <a:lnTo>
                    <a:pt x="64686" y="277188"/>
                  </a:lnTo>
                  <a:lnTo>
                    <a:pt x="73063" y="269020"/>
                  </a:lnTo>
                  <a:lnTo>
                    <a:pt x="82157" y="264745"/>
                  </a:lnTo>
                  <a:lnTo>
                    <a:pt x="101620" y="263113"/>
                  </a:lnTo>
                  <a:lnTo>
                    <a:pt x="110553" y="266656"/>
                  </a:lnTo>
                  <a:lnTo>
                    <a:pt x="126719" y="279951"/>
                  </a:lnTo>
                  <a:lnTo>
                    <a:pt x="143385" y="307166"/>
                  </a:lnTo>
                  <a:lnTo>
                    <a:pt x="158327" y="348974"/>
                  </a:lnTo>
                  <a:lnTo>
                    <a:pt x="163516" y="4000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7607978" y="779108"/>
              <a:ext cx="14655" cy="389556"/>
            </a:xfrm>
            <a:custGeom>
              <a:avLst/>
              <a:gdLst/>
              <a:ahLst/>
              <a:cxnLst/>
              <a:rect l="0" t="0" r="0" b="0"/>
              <a:pathLst>
                <a:path w="14655" h="389556">
                  <a:moveTo>
                    <a:pt x="14654" y="0"/>
                  </a:moveTo>
                  <a:lnTo>
                    <a:pt x="0" y="55141"/>
                  </a:lnTo>
                  <a:lnTo>
                    <a:pt x="1083" y="114734"/>
                  </a:lnTo>
                  <a:lnTo>
                    <a:pt x="2773" y="160568"/>
                  </a:lnTo>
                  <a:lnTo>
                    <a:pt x="3524" y="207064"/>
                  </a:lnTo>
                  <a:lnTo>
                    <a:pt x="3948" y="270363"/>
                  </a:lnTo>
                  <a:lnTo>
                    <a:pt x="4072" y="319794"/>
                  </a:lnTo>
                  <a:lnTo>
                    <a:pt x="4115" y="369059"/>
                  </a:lnTo>
                  <a:lnTo>
                    <a:pt x="4125" y="3895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7496290" y="937036"/>
              <a:ext cx="221099" cy="21058"/>
            </a:xfrm>
            <a:custGeom>
              <a:avLst/>
              <a:gdLst/>
              <a:ahLst/>
              <a:cxnLst/>
              <a:rect l="0" t="0" r="0" b="0"/>
              <a:pathLst>
                <a:path w="221099" h="21058">
                  <a:moveTo>
                    <a:pt x="221098" y="0"/>
                  </a:moveTo>
                  <a:lnTo>
                    <a:pt x="166953" y="0"/>
                  </a:lnTo>
                  <a:lnTo>
                    <a:pt x="112007" y="5589"/>
                  </a:lnTo>
                  <a:lnTo>
                    <a:pt x="57263" y="10723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7640809" y="1018602"/>
              <a:ext cx="129223" cy="163259"/>
            </a:xfrm>
            <a:custGeom>
              <a:avLst/>
              <a:gdLst/>
              <a:ahLst/>
              <a:cxnLst/>
              <a:rect l="0" t="0" r="0" b="0"/>
              <a:pathLst>
                <a:path w="129223" h="163259">
                  <a:moveTo>
                    <a:pt x="129222" y="23719"/>
                  </a:moveTo>
                  <a:lnTo>
                    <a:pt x="118043" y="12540"/>
                  </a:lnTo>
                  <a:lnTo>
                    <a:pt x="88735" y="0"/>
                  </a:lnTo>
                  <a:lnTo>
                    <a:pt x="63654" y="1869"/>
                  </a:lnTo>
                  <a:lnTo>
                    <a:pt x="39250" y="11668"/>
                  </a:lnTo>
                  <a:lnTo>
                    <a:pt x="20604" y="27722"/>
                  </a:lnTo>
                  <a:lnTo>
                    <a:pt x="2542" y="62080"/>
                  </a:lnTo>
                  <a:lnTo>
                    <a:pt x="0" y="85222"/>
                  </a:lnTo>
                  <a:lnTo>
                    <a:pt x="7900" y="128674"/>
                  </a:lnTo>
                  <a:lnTo>
                    <a:pt x="13246" y="136973"/>
                  </a:lnTo>
                  <a:lnTo>
                    <a:pt x="28545" y="149313"/>
                  </a:lnTo>
                  <a:lnTo>
                    <a:pt x="56887" y="162837"/>
                  </a:lnTo>
                  <a:lnTo>
                    <a:pt x="66961" y="163258"/>
                  </a:lnTo>
                  <a:lnTo>
                    <a:pt x="87513" y="157486"/>
                  </a:lnTo>
                  <a:lnTo>
                    <a:pt x="105225" y="144002"/>
                  </a:lnTo>
                  <a:lnTo>
                    <a:pt x="113224" y="135493"/>
                  </a:lnTo>
                  <a:lnTo>
                    <a:pt x="122112" y="110441"/>
                  </a:lnTo>
                  <a:lnTo>
                    <a:pt x="124892" y="82149"/>
                  </a:lnTo>
                  <a:lnTo>
                    <a:pt x="118694" y="2371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7791088" y="1021264"/>
              <a:ext cx="94758" cy="126343"/>
            </a:xfrm>
            <a:custGeom>
              <a:avLst/>
              <a:gdLst/>
              <a:ahLst/>
              <a:cxnLst/>
              <a:rect l="0" t="0" r="0" b="0"/>
              <a:pathLst>
                <a:path w="94758" h="126343">
                  <a:moveTo>
                    <a:pt x="0" y="0"/>
                  </a:moveTo>
                  <a:lnTo>
                    <a:pt x="14572" y="42691"/>
                  </a:lnTo>
                  <a:lnTo>
                    <a:pt x="46156" y="86427"/>
                  </a:lnTo>
                  <a:lnTo>
                    <a:pt x="73805" y="112435"/>
                  </a:lnTo>
                  <a:lnTo>
                    <a:pt x="94757" y="1263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7822673" y="1010735"/>
              <a:ext cx="115815" cy="347442"/>
            </a:xfrm>
            <a:custGeom>
              <a:avLst/>
              <a:gdLst/>
              <a:ahLst/>
              <a:cxnLst/>
              <a:rect l="0" t="0" r="0" b="0"/>
              <a:pathLst>
                <a:path w="115815" h="347442">
                  <a:moveTo>
                    <a:pt x="115814" y="0"/>
                  </a:moveTo>
                  <a:lnTo>
                    <a:pt x="101343" y="33622"/>
                  </a:lnTo>
                  <a:lnTo>
                    <a:pt x="89819" y="85324"/>
                  </a:lnTo>
                  <a:lnTo>
                    <a:pt x="71294" y="146186"/>
                  </a:lnTo>
                  <a:lnTo>
                    <a:pt x="56370" y="198892"/>
                  </a:lnTo>
                  <a:lnTo>
                    <a:pt x="39038" y="253150"/>
                  </a:lnTo>
                  <a:lnTo>
                    <a:pt x="15019" y="313360"/>
                  </a:lnTo>
                  <a:lnTo>
                    <a:pt x="0" y="3474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8218382" y="917303"/>
              <a:ext cx="120189" cy="211687"/>
            </a:xfrm>
            <a:custGeom>
              <a:avLst/>
              <a:gdLst/>
              <a:ahLst/>
              <a:cxnLst/>
              <a:rect l="0" t="0" r="0" b="0"/>
              <a:pathLst>
                <a:path w="120189" h="211687">
                  <a:moveTo>
                    <a:pt x="109660" y="40790"/>
                  </a:moveTo>
                  <a:lnTo>
                    <a:pt x="104070" y="24022"/>
                  </a:lnTo>
                  <a:lnTo>
                    <a:pt x="91967" y="9551"/>
                  </a:lnTo>
                  <a:lnTo>
                    <a:pt x="83826" y="2416"/>
                  </a:lnTo>
                  <a:lnTo>
                    <a:pt x="73720" y="0"/>
                  </a:lnTo>
                  <a:lnTo>
                    <a:pt x="50012" y="3554"/>
                  </a:lnTo>
                  <a:lnTo>
                    <a:pt x="40649" y="10116"/>
                  </a:lnTo>
                  <a:lnTo>
                    <a:pt x="27125" y="29887"/>
                  </a:lnTo>
                  <a:lnTo>
                    <a:pt x="5060" y="82854"/>
                  </a:lnTo>
                  <a:lnTo>
                    <a:pt x="0" y="103939"/>
                  </a:lnTo>
                  <a:lnTo>
                    <a:pt x="6283" y="146071"/>
                  </a:lnTo>
                  <a:lnTo>
                    <a:pt x="18588" y="177659"/>
                  </a:lnTo>
                  <a:lnTo>
                    <a:pt x="24379" y="188188"/>
                  </a:lnTo>
                  <a:lnTo>
                    <a:pt x="40172" y="203006"/>
                  </a:lnTo>
                  <a:lnTo>
                    <a:pt x="49296" y="208596"/>
                  </a:lnTo>
                  <a:lnTo>
                    <a:pt x="68793" y="211686"/>
                  </a:lnTo>
                  <a:lnTo>
                    <a:pt x="96381" y="206849"/>
                  </a:lnTo>
                  <a:lnTo>
                    <a:pt x="120188" y="19871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8405867" y="905450"/>
              <a:ext cx="156519" cy="244927"/>
            </a:xfrm>
            <a:custGeom>
              <a:avLst/>
              <a:gdLst/>
              <a:ahLst/>
              <a:cxnLst/>
              <a:rect l="0" t="0" r="0" b="0"/>
              <a:pathLst>
                <a:path w="156519" h="244927">
                  <a:moveTo>
                    <a:pt x="90630" y="21057"/>
                  </a:moveTo>
                  <a:lnTo>
                    <a:pt x="73862" y="15468"/>
                  </a:lnTo>
                  <a:lnTo>
                    <a:pt x="66584" y="16161"/>
                  </a:lnTo>
                  <a:lnTo>
                    <a:pt x="52257" y="23171"/>
                  </a:lnTo>
                  <a:lnTo>
                    <a:pt x="31037" y="40271"/>
                  </a:lnTo>
                  <a:lnTo>
                    <a:pt x="15522" y="65745"/>
                  </a:lnTo>
                  <a:lnTo>
                    <a:pt x="968" y="115369"/>
                  </a:lnTo>
                  <a:lnTo>
                    <a:pt x="0" y="177164"/>
                  </a:lnTo>
                  <a:lnTo>
                    <a:pt x="5897" y="203912"/>
                  </a:lnTo>
                  <a:lnTo>
                    <a:pt x="16316" y="223599"/>
                  </a:lnTo>
                  <a:lnTo>
                    <a:pt x="31866" y="237028"/>
                  </a:lnTo>
                  <a:lnTo>
                    <a:pt x="40925" y="242247"/>
                  </a:lnTo>
                  <a:lnTo>
                    <a:pt x="60350" y="244926"/>
                  </a:lnTo>
                  <a:lnTo>
                    <a:pt x="101416" y="237114"/>
                  </a:lnTo>
                  <a:lnTo>
                    <a:pt x="119211" y="224707"/>
                  </a:lnTo>
                  <a:lnTo>
                    <a:pt x="133748" y="206325"/>
                  </a:lnTo>
                  <a:lnTo>
                    <a:pt x="156518" y="142869"/>
                  </a:lnTo>
                  <a:lnTo>
                    <a:pt x="156426" y="95884"/>
                  </a:lnTo>
                  <a:lnTo>
                    <a:pt x="148989" y="56096"/>
                  </a:lnTo>
                  <a:lnTo>
                    <a:pt x="136454" y="36240"/>
                  </a:lnTo>
                  <a:lnTo>
                    <a:pt x="10115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8664704" y="902677"/>
              <a:ext cx="160017" cy="223873"/>
            </a:xfrm>
            <a:custGeom>
              <a:avLst/>
              <a:gdLst/>
              <a:ahLst/>
              <a:cxnLst/>
              <a:rect l="0" t="0" r="0" b="0"/>
              <a:pathLst>
                <a:path w="160017" h="223873">
                  <a:moveTo>
                    <a:pt x="95006" y="13302"/>
                  </a:moveTo>
                  <a:lnTo>
                    <a:pt x="83827" y="2123"/>
                  </a:lnTo>
                  <a:lnTo>
                    <a:pt x="77025" y="0"/>
                  </a:lnTo>
                  <a:lnTo>
                    <a:pt x="60108" y="761"/>
                  </a:lnTo>
                  <a:lnTo>
                    <a:pt x="30853" y="13355"/>
                  </a:lnTo>
                  <a:lnTo>
                    <a:pt x="5548" y="37494"/>
                  </a:lnTo>
                  <a:lnTo>
                    <a:pt x="1442" y="46978"/>
                  </a:lnTo>
                  <a:lnTo>
                    <a:pt x="0" y="66873"/>
                  </a:lnTo>
                  <a:lnTo>
                    <a:pt x="3592" y="74752"/>
                  </a:lnTo>
                  <a:lnTo>
                    <a:pt x="16942" y="86627"/>
                  </a:lnTo>
                  <a:lnTo>
                    <a:pt x="44190" y="99888"/>
                  </a:lnTo>
                  <a:lnTo>
                    <a:pt x="98139" y="108784"/>
                  </a:lnTo>
                  <a:lnTo>
                    <a:pt x="126870" y="124391"/>
                  </a:lnTo>
                  <a:lnTo>
                    <a:pt x="142702" y="137154"/>
                  </a:lnTo>
                  <a:lnTo>
                    <a:pt x="159180" y="163083"/>
                  </a:lnTo>
                  <a:lnTo>
                    <a:pt x="160016" y="171647"/>
                  </a:lnTo>
                  <a:lnTo>
                    <a:pt x="154704" y="187403"/>
                  </a:lnTo>
                  <a:lnTo>
                    <a:pt x="141426" y="199085"/>
                  </a:lnTo>
                  <a:lnTo>
                    <a:pt x="122656" y="207006"/>
                  </a:lnTo>
                  <a:lnTo>
                    <a:pt x="72478" y="215211"/>
                  </a:lnTo>
                  <a:lnTo>
                    <a:pt x="21306" y="22387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8917637" y="715937"/>
              <a:ext cx="21058" cy="389556"/>
            </a:xfrm>
            <a:custGeom>
              <a:avLst/>
              <a:gdLst/>
              <a:ahLst/>
              <a:cxnLst/>
              <a:rect l="0" t="0" r="0" b="0"/>
              <a:pathLst>
                <a:path w="21058" h="389556">
                  <a:moveTo>
                    <a:pt x="21057" y="0"/>
                  </a:moveTo>
                  <a:lnTo>
                    <a:pt x="9879" y="16768"/>
                  </a:lnTo>
                  <a:lnTo>
                    <a:pt x="2927" y="55141"/>
                  </a:lnTo>
                  <a:lnTo>
                    <a:pt x="579" y="114444"/>
                  </a:lnTo>
                  <a:lnTo>
                    <a:pt x="172" y="168830"/>
                  </a:lnTo>
                  <a:lnTo>
                    <a:pt x="52" y="217960"/>
                  </a:lnTo>
                  <a:lnTo>
                    <a:pt x="15" y="273591"/>
                  </a:lnTo>
                  <a:lnTo>
                    <a:pt x="3" y="335496"/>
                  </a:lnTo>
                  <a:lnTo>
                    <a:pt x="0" y="3895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8801823" y="831751"/>
              <a:ext cx="221100" cy="10529"/>
            </a:xfrm>
            <a:custGeom>
              <a:avLst/>
              <a:gdLst/>
              <a:ahLst/>
              <a:cxnLst/>
              <a:rect l="0" t="0" r="0" b="0"/>
              <a:pathLst>
                <a:path w="221100" h="10529">
                  <a:moveTo>
                    <a:pt x="221099" y="0"/>
                  </a:moveTo>
                  <a:lnTo>
                    <a:pt x="162482" y="5589"/>
                  </a:lnTo>
                  <a:lnTo>
                    <a:pt x="101073" y="9553"/>
                  </a:lnTo>
                  <a:lnTo>
                    <a:pt x="42669" y="10335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6266931" y="410675"/>
              <a:ext cx="3460785" cy="2042462"/>
            </a:xfrm>
            <a:custGeom>
              <a:avLst/>
              <a:gdLst/>
              <a:ahLst/>
              <a:cxnLst/>
              <a:rect l="0" t="0" r="0" b="0"/>
              <a:pathLst>
                <a:path w="3460785" h="2042462">
                  <a:moveTo>
                    <a:pt x="1366230" y="42050"/>
                  </a:moveTo>
                  <a:lnTo>
                    <a:pt x="1307612" y="32985"/>
                  </a:lnTo>
                  <a:lnTo>
                    <a:pt x="1244776" y="23381"/>
                  </a:lnTo>
                  <a:lnTo>
                    <a:pt x="1192982" y="21700"/>
                  </a:lnTo>
                  <a:lnTo>
                    <a:pt x="1133183" y="21203"/>
                  </a:lnTo>
                  <a:lnTo>
                    <a:pt x="1090688" y="21086"/>
                  </a:lnTo>
                  <a:lnTo>
                    <a:pt x="1044504" y="21034"/>
                  </a:lnTo>
                  <a:lnTo>
                    <a:pt x="996683" y="21011"/>
                  </a:lnTo>
                  <a:lnTo>
                    <a:pt x="948133" y="22171"/>
                  </a:lnTo>
                  <a:lnTo>
                    <a:pt x="899259" y="26586"/>
                  </a:lnTo>
                  <a:lnTo>
                    <a:pt x="842473" y="30059"/>
                  </a:lnTo>
                  <a:lnTo>
                    <a:pt x="781363" y="39638"/>
                  </a:lnTo>
                  <a:lnTo>
                    <a:pt x="727352" y="52795"/>
                  </a:lnTo>
                  <a:lnTo>
                    <a:pt x="676952" y="66659"/>
                  </a:lnTo>
                  <a:lnTo>
                    <a:pt x="621936" y="80663"/>
                  </a:lnTo>
                  <a:lnTo>
                    <a:pt x="566008" y="97814"/>
                  </a:lnTo>
                  <a:lnTo>
                    <a:pt x="509901" y="117796"/>
                  </a:lnTo>
                  <a:lnTo>
                    <a:pt x="448054" y="148067"/>
                  </a:lnTo>
                  <a:lnTo>
                    <a:pt x="393663" y="175555"/>
                  </a:lnTo>
                  <a:lnTo>
                    <a:pt x="335304" y="210525"/>
                  </a:lnTo>
                  <a:lnTo>
                    <a:pt x="274673" y="252839"/>
                  </a:lnTo>
                  <a:lnTo>
                    <a:pt x="219072" y="296380"/>
                  </a:lnTo>
                  <a:lnTo>
                    <a:pt x="166039" y="339260"/>
                  </a:lnTo>
                  <a:lnTo>
                    <a:pt x="114268" y="400231"/>
                  </a:lnTo>
                  <a:lnTo>
                    <a:pt x="74426" y="463208"/>
                  </a:lnTo>
                  <a:lnTo>
                    <a:pt x="42114" y="526362"/>
                  </a:lnTo>
                  <a:lnTo>
                    <a:pt x="22418" y="582513"/>
                  </a:lnTo>
                  <a:lnTo>
                    <a:pt x="12830" y="633466"/>
                  </a:lnTo>
                  <a:lnTo>
                    <a:pt x="8299" y="682748"/>
                  </a:lnTo>
                  <a:lnTo>
                    <a:pt x="3093" y="724938"/>
                  </a:lnTo>
                  <a:lnTo>
                    <a:pt x="0" y="770985"/>
                  </a:lnTo>
                  <a:lnTo>
                    <a:pt x="1378" y="830469"/>
                  </a:lnTo>
                  <a:lnTo>
                    <a:pt x="6735" y="887599"/>
                  </a:lnTo>
                  <a:lnTo>
                    <a:pt x="19332" y="949664"/>
                  </a:lnTo>
                  <a:lnTo>
                    <a:pt x="36228" y="1010740"/>
                  </a:lnTo>
                  <a:lnTo>
                    <a:pt x="53690" y="1072234"/>
                  </a:lnTo>
                  <a:lnTo>
                    <a:pt x="76122" y="1124044"/>
                  </a:lnTo>
                  <a:lnTo>
                    <a:pt x="99965" y="1179339"/>
                  </a:lnTo>
                  <a:lnTo>
                    <a:pt x="121875" y="1235322"/>
                  </a:lnTo>
                  <a:lnTo>
                    <a:pt x="163986" y="1297142"/>
                  </a:lnTo>
                  <a:lnTo>
                    <a:pt x="193663" y="1351528"/>
                  </a:lnTo>
                  <a:lnTo>
                    <a:pt x="240552" y="1409888"/>
                  </a:lnTo>
                  <a:lnTo>
                    <a:pt x="299673" y="1464453"/>
                  </a:lnTo>
                  <a:lnTo>
                    <a:pt x="360665" y="1525090"/>
                  </a:lnTo>
                  <a:lnTo>
                    <a:pt x="415483" y="1568390"/>
                  </a:lnTo>
                  <a:lnTo>
                    <a:pt x="468252" y="1610738"/>
                  </a:lnTo>
                  <a:lnTo>
                    <a:pt x="518407" y="1652899"/>
                  </a:lnTo>
                  <a:lnTo>
                    <a:pt x="573374" y="1687786"/>
                  </a:lnTo>
                  <a:lnTo>
                    <a:pt x="632412" y="1727260"/>
                  </a:lnTo>
                  <a:lnTo>
                    <a:pt x="694463" y="1763263"/>
                  </a:lnTo>
                  <a:lnTo>
                    <a:pt x="752950" y="1800140"/>
                  </a:lnTo>
                  <a:lnTo>
                    <a:pt x="802501" y="1823786"/>
                  </a:lnTo>
                  <a:lnTo>
                    <a:pt x="854228" y="1845609"/>
                  </a:lnTo>
                  <a:lnTo>
                    <a:pt x="906600" y="1866894"/>
                  </a:lnTo>
                  <a:lnTo>
                    <a:pt x="959162" y="1888018"/>
                  </a:lnTo>
                  <a:lnTo>
                    <a:pt x="1011780" y="1909095"/>
                  </a:lnTo>
                  <a:lnTo>
                    <a:pt x="1064416" y="1928988"/>
                  </a:lnTo>
                  <a:lnTo>
                    <a:pt x="1117056" y="1943981"/>
                  </a:lnTo>
                  <a:lnTo>
                    <a:pt x="1169698" y="1961552"/>
                  </a:lnTo>
                  <a:lnTo>
                    <a:pt x="1222340" y="1974686"/>
                  </a:lnTo>
                  <a:lnTo>
                    <a:pt x="1276152" y="1987157"/>
                  </a:lnTo>
                  <a:lnTo>
                    <a:pt x="1334860" y="2002811"/>
                  </a:lnTo>
                  <a:lnTo>
                    <a:pt x="1389821" y="2009658"/>
                  </a:lnTo>
                  <a:lnTo>
                    <a:pt x="1444320" y="2018576"/>
                  </a:lnTo>
                  <a:lnTo>
                    <a:pt x="1503231" y="2028628"/>
                  </a:lnTo>
                  <a:lnTo>
                    <a:pt x="1559420" y="2037845"/>
                  </a:lnTo>
                  <a:lnTo>
                    <a:pt x="1618834" y="2041096"/>
                  </a:lnTo>
                  <a:lnTo>
                    <a:pt x="1675172" y="2042059"/>
                  </a:lnTo>
                  <a:lnTo>
                    <a:pt x="1735799" y="2042344"/>
                  </a:lnTo>
                  <a:lnTo>
                    <a:pt x="1798216" y="2042429"/>
                  </a:lnTo>
                  <a:lnTo>
                    <a:pt x="1861163" y="2042454"/>
                  </a:lnTo>
                  <a:lnTo>
                    <a:pt x="1923098" y="2042461"/>
                  </a:lnTo>
                  <a:lnTo>
                    <a:pt x="1979014" y="2041294"/>
                  </a:lnTo>
                  <a:lnTo>
                    <a:pt x="2033796" y="2035229"/>
                  </a:lnTo>
                  <a:lnTo>
                    <a:pt x="2093961" y="2031742"/>
                  </a:lnTo>
                  <a:lnTo>
                    <a:pt x="2155072" y="2024989"/>
                  </a:lnTo>
                  <a:lnTo>
                    <a:pt x="2211913" y="2021299"/>
                  </a:lnTo>
                  <a:lnTo>
                    <a:pt x="2271519" y="2013316"/>
                  </a:lnTo>
                  <a:lnTo>
                    <a:pt x="2327914" y="2003542"/>
                  </a:lnTo>
                  <a:lnTo>
                    <a:pt x="2387388" y="1993237"/>
                  </a:lnTo>
                  <a:lnTo>
                    <a:pt x="2442574" y="1982775"/>
                  </a:lnTo>
                  <a:lnTo>
                    <a:pt x="2495971" y="1972266"/>
                  </a:lnTo>
                  <a:lnTo>
                    <a:pt x="2547667" y="1961744"/>
                  </a:lnTo>
                  <a:lnTo>
                    <a:pt x="2610768" y="1944588"/>
                  </a:lnTo>
                  <a:lnTo>
                    <a:pt x="2661879" y="1928846"/>
                  </a:lnTo>
                  <a:lnTo>
                    <a:pt x="2710948" y="1913653"/>
                  </a:lnTo>
                  <a:lnTo>
                    <a:pt x="2758243" y="1894334"/>
                  </a:lnTo>
                  <a:lnTo>
                    <a:pt x="2821037" y="1866845"/>
                  </a:lnTo>
                  <a:lnTo>
                    <a:pt x="2869891" y="1845890"/>
                  </a:lnTo>
                  <a:lnTo>
                    <a:pt x="2930395" y="1817848"/>
                  </a:lnTo>
                  <a:lnTo>
                    <a:pt x="2987407" y="1789779"/>
                  </a:lnTo>
                  <a:lnTo>
                    <a:pt x="3043728" y="1761704"/>
                  </a:lnTo>
                  <a:lnTo>
                    <a:pt x="3102502" y="1715157"/>
                  </a:lnTo>
                  <a:lnTo>
                    <a:pt x="3155951" y="1663317"/>
                  </a:lnTo>
                  <a:lnTo>
                    <a:pt x="3211998" y="1600257"/>
                  </a:lnTo>
                  <a:lnTo>
                    <a:pt x="3256202" y="1547624"/>
                  </a:lnTo>
                  <a:lnTo>
                    <a:pt x="3304180" y="1486649"/>
                  </a:lnTo>
                  <a:lnTo>
                    <a:pt x="3347803" y="1430931"/>
                  </a:lnTo>
                  <a:lnTo>
                    <a:pt x="3376917" y="1378302"/>
                  </a:lnTo>
                  <a:lnTo>
                    <a:pt x="3403829" y="1316100"/>
                  </a:lnTo>
                  <a:lnTo>
                    <a:pt x="3419006" y="1262683"/>
                  </a:lnTo>
                  <a:lnTo>
                    <a:pt x="3433269" y="1207071"/>
                  </a:lnTo>
                  <a:lnTo>
                    <a:pt x="3447352" y="1151025"/>
                  </a:lnTo>
                  <a:lnTo>
                    <a:pt x="3458279" y="1094894"/>
                  </a:lnTo>
                  <a:lnTo>
                    <a:pt x="3460784" y="1038747"/>
                  </a:lnTo>
                  <a:lnTo>
                    <a:pt x="3460109" y="981426"/>
                  </a:lnTo>
                  <a:lnTo>
                    <a:pt x="3449923" y="918110"/>
                  </a:lnTo>
                  <a:lnTo>
                    <a:pt x="3436647" y="860197"/>
                  </a:lnTo>
                  <a:lnTo>
                    <a:pt x="3421590" y="803697"/>
                  </a:lnTo>
                  <a:lnTo>
                    <a:pt x="3397298" y="747476"/>
                  </a:lnTo>
                  <a:lnTo>
                    <a:pt x="3369969" y="691311"/>
                  </a:lnTo>
                  <a:lnTo>
                    <a:pt x="3334806" y="635156"/>
                  </a:lnTo>
                  <a:lnTo>
                    <a:pt x="3300996" y="579003"/>
                  </a:lnTo>
                  <a:lnTo>
                    <a:pt x="3250505" y="516049"/>
                  </a:lnTo>
                  <a:lnTo>
                    <a:pt x="3198145" y="454307"/>
                  </a:lnTo>
                  <a:lnTo>
                    <a:pt x="3137206" y="391902"/>
                  </a:lnTo>
                  <a:lnTo>
                    <a:pt x="3074257" y="337165"/>
                  </a:lnTo>
                  <a:lnTo>
                    <a:pt x="3015867" y="297916"/>
                  </a:lnTo>
                  <a:lnTo>
                    <a:pt x="2953944" y="261697"/>
                  </a:lnTo>
                  <a:lnTo>
                    <a:pt x="2895482" y="227983"/>
                  </a:lnTo>
                  <a:lnTo>
                    <a:pt x="2847104" y="200087"/>
                  </a:lnTo>
                  <a:lnTo>
                    <a:pt x="2785124" y="169107"/>
                  </a:lnTo>
                  <a:lnTo>
                    <a:pt x="2734207" y="150666"/>
                  </a:lnTo>
                  <a:lnTo>
                    <a:pt x="2678957" y="134674"/>
                  </a:lnTo>
                  <a:lnTo>
                    <a:pt x="2621252" y="115118"/>
                  </a:lnTo>
                  <a:lnTo>
                    <a:pt x="2563990" y="97625"/>
                  </a:lnTo>
                  <a:lnTo>
                    <a:pt x="2502570" y="81913"/>
                  </a:lnTo>
                  <a:lnTo>
                    <a:pt x="2439918" y="65560"/>
                  </a:lnTo>
                  <a:lnTo>
                    <a:pt x="2396755" y="57178"/>
                  </a:lnTo>
                  <a:lnTo>
                    <a:pt x="2350276" y="49553"/>
                  </a:lnTo>
                  <a:lnTo>
                    <a:pt x="2305441" y="42265"/>
                  </a:lnTo>
                  <a:lnTo>
                    <a:pt x="2260950" y="35127"/>
                  </a:lnTo>
                  <a:lnTo>
                    <a:pt x="2213879" y="28054"/>
                  </a:lnTo>
                  <a:lnTo>
                    <a:pt x="2165662" y="21012"/>
                  </a:lnTo>
                  <a:lnTo>
                    <a:pt x="2118106" y="15152"/>
                  </a:lnTo>
                  <a:lnTo>
                    <a:pt x="2073573" y="12548"/>
                  </a:lnTo>
                  <a:lnTo>
                    <a:pt x="2027265" y="8271"/>
                  </a:lnTo>
                  <a:lnTo>
                    <a:pt x="1979388" y="3640"/>
                  </a:lnTo>
                  <a:lnTo>
                    <a:pt x="1930812" y="1582"/>
                  </a:lnTo>
                  <a:lnTo>
                    <a:pt x="1878808" y="668"/>
                  </a:lnTo>
                  <a:lnTo>
                    <a:pt x="1825669" y="261"/>
                  </a:lnTo>
                  <a:lnTo>
                    <a:pt x="1774756" y="80"/>
                  </a:lnTo>
                  <a:lnTo>
                    <a:pt x="1721712" y="0"/>
                  </a:lnTo>
                  <a:lnTo>
                    <a:pt x="1666941" y="1134"/>
                  </a:lnTo>
                  <a:lnTo>
                    <a:pt x="1611403" y="5538"/>
                  </a:lnTo>
                  <a:lnTo>
                    <a:pt x="1558644" y="8275"/>
                  </a:lnTo>
                  <a:lnTo>
                    <a:pt x="1506729" y="10661"/>
                  </a:lnTo>
                  <a:lnTo>
                    <a:pt x="1452460" y="15621"/>
                  </a:lnTo>
                  <a:lnTo>
                    <a:pt x="1397145" y="18605"/>
                  </a:lnTo>
                  <a:lnTo>
                    <a:pt x="1341365" y="21102"/>
                  </a:lnTo>
                  <a:lnTo>
                    <a:pt x="1285379" y="26111"/>
                  </a:lnTo>
                  <a:lnTo>
                    <a:pt x="1229300" y="32236"/>
                  </a:lnTo>
                  <a:lnTo>
                    <a:pt x="1173180" y="38858"/>
                  </a:lnTo>
                  <a:lnTo>
                    <a:pt x="1117043" y="45701"/>
                  </a:lnTo>
                  <a:lnTo>
                    <a:pt x="1057778" y="55761"/>
                  </a:lnTo>
                  <a:lnTo>
                    <a:pt x="997513" y="66861"/>
                  </a:lnTo>
                  <a:lnTo>
                    <a:pt x="939533" y="75694"/>
                  </a:lnTo>
                  <a:lnTo>
                    <a:pt x="882569" y="86639"/>
                  </a:lnTo>
                  <a:lnTo>
                    <a:pt x="828395" y="98132"/>
                  </a:lnTo>
                  <a:lnTo>
                    <a:pt x="780921" y="107140"/>
                  </a:lnTo>
                  <a:lnTo>
                    <a:pt x="725911" y="113198"/>
                  </a:lnTo>
                  <a:lnTo>
                    <a:pt x="692406" y="11574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/>
          <p:cNvGrpSpPr/>
          <p:nvPr/>
        </p:nvGrpSpPr>
        <p:grpSpPr>
          <a:xfrm>
            <a:off x="305326" y="136870"/>
            <a:ext cx="2024550" cy="579068"/>
            <a:chOff x="305326" y="136870"/>
            <a:chExt cx="2024550" cy="579068"/>
          </a:xfrm>
        </p:grpSpPr>
        <p:sp>
          <p:nvSpPr>
            <p:cNvPr id="2" name="Freeform 1"/>
            <p:cNvSpPr/>
            <p:nvPr/>
          </p:nvSpPr>
          <p:spPr>
            <a:xfrm>
              <a:off x="431668" y="242155"/>
              <a:ext cx="21058" cy="284270"/>
            </a:xfrm>
            <a:custGeom>
              <a:avLst/>
              <a:gdLst/>
              <a:ahLst/>
              <a:cxnLst/>
              <a:rect l="0" t="0" r="0" b="0"/>
              <a:pathLst>
                <a:path w="21058" h="284270">
                  <a:moveTo>
                    <a:pt x="0" y="0"/>
                  </a:moveTo>
                  <a:lnTo>
                    <a:pt x="0" y="54144"/>
                  </a:lnTo>
                  <a:lnTo>
                    <a:pt x="0" y="114680"/>
                  </a:lnTo>
                  <a:lnTo>
                    <a:pt x="7236" y="174558"/>
                  </a:lnTo>
                  <a:lnTo>
                    <a:pt x="9878" y="231446"/>
                  </a:lnTo>
                  <a:lnTo>
                    <a:pt x="11409" y="256113"/>
                  </a:lnTo>
                  <a:lnTo>
                    <a:pt x="21057" y="2842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305326" y="150281"/>
              <a:ext cx="365778" cy="426484"/>
            </a:xfrm>
            <a:custGeom>
              <a:avLst/>
              <a:gdLst/>
              <a:ahLst/>
              <a:cxnLst/>
              <a:rect l="0" t="0" r="0" b="0"/>
              <a:pathLst>
                <a:path w="365778" h="426484">
                  <a:moveTo>
                    <a:pt x="0" y="91874"/>
                  </a:moveTo>
                  <a:lnTo>
                    <a:pt x="9575" y="67827"/>
                  </a:lnTo>
                  <a:lnTo>
                    <a:pt x="20243" y="53501"/>
                  </a:lnTo>
                  <a:lnTo>
                    <a:pt x="39023" y="42454"/>
                  </a:lnTo>
                  <a:lnTo>
                    <a:pt x="69664" y="26538"/>
                  </a:lnTo>
                  <a:lnTo>
                    <a:pt x="96680" y="10124"/>
                  </a:lnTo>
                  <a:lnTo>
                    <a:pt x="119008" y="2898"/>
                  </a:lnTo>
                  <a:lnTo>
                    <a:pt x="162124" y="0"/>
                  </a:lnTo>
                  <a:lnTo>
                    <a:pt x="220264" y="11997"/>
                  </a:lnTo>
                  <a:lnTo>
                    <a:pt x="246848" y="27523"/>
                  </a:lnTo>
                  <a:lnTo>
                    <a:pt x="259059" y="43386"/>
                  </a:lnTo>
                  <a:lnTo>
                    <a:pt x="267215" y="63305"/>
                  </a:lnTo>
                  <a:lnTo>
                    <a:pt x="270841" y="87755"/>
                  </a:lnTo>
                  <a:lnTo>
                    <a:pt x="261703" y="127828"/>
                  </a:lnTo>
                  <a:lnTo>
                    <a:pt x="247334" y="149188"/>
                  </a:lnTo>
                  <a:lnTo>
                    <a:pt x="229249" y="165310"/>
                  </a:lnTo>
                  <a:lnTo>
                    <a:pt x="206356" y="178623"/>
                  </a:lnTo>
                  <a:lnTo>
                    <a:pt x="207761" y="178953"/>
                  </a:lnTo>
                  <a:lnTo>
                    <a:pt x="212206" y="178003"/>
                  </a:lnTo>
                  <a:lnTo>
                    <a:pt x="269870" y="190923"/>
                  </a:lnTo>
                  <a:lnTo>
                    <a:pt x="298590" y="206490"/>
                  </a:lnTo>
                  <a:lnTo>
                    <a:pt x="343648" y="255560"/>
                  </a:lnTo>
                  <a:lnTo>
                    <a:pt x="359315" y="288682"/>
                  </a:lnTo>
                  <a:lnTo>
                    <a:pt x="365777" y="333721"/>
                  </a:lnTo>
                  <a:lnTo>
                    <a:pt x="361049" y="357679"/>
                  </a:lnTo>
                  <a:lnTo>
                    <a:pt x="345233" y="384321"/>
                  </a:lnTo>
                  <a:lnTo>
                    <a:pt x="331252" y="398495"/>
                  </a:lnTo>
                  <a:lnTo>
                    <a:pt x="283524" y="421013"/>
                  </a:lnTo>
                  <a:lnTo>
                    <a:pt x="241285" y="426483"/>
                  </a:lnTo>
                  <a:lnTo>
                    <a:pt x="190251" y="419926"/>
                  </a:lnTo>
                  <a:lnTo>
                    <a:pt x="139442" y="404246"/>
                  </a:lnTo>
                  <a:lnTo>
                    <a:pt x="105285" y="38667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747523" y="410611"/>
              <a:ext cx="31586" cy="126343"/>
            </a:xfrm>
            <a:custGeom>
              <a:avLst/>
              <a:gdLst/>
              <a:ahLst/>
              <a:cxnLst/>
              <a:rect l="0" t="0" r="0" b="0"/>
              <a:pathLst>
                <a:path w="31586" h="126343">
                  <a:moveTo>
                    <a:pt x="0" y="0"/>
                  </a:moveTo>
                  <a:lnTo>
                    <a:pt x="15641" y="17981"/>
                  </a:lnTo>
                  <a:lnTo>
                    <a:pt x="23719" y="34897"/>
                  </a:lnTo>
                  <a:lnTo>
                    <a:pt x="30550" y="92997"/>
                  </a:lnTo>
                  <a:lnTo>
                    <a:pt x="31585" y="1263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758051" y="252683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884393" y="168455"/>
              <a:ext cx="21058" cy="379027"/>
            </a:xfrm>
            <a:custGeom>
              <a:avLst/>
              <a:gdLst/>
              <a:ahLst/>
              <a:cxnLst/>
              <a:rect l="0" t="0" r="0" b="0"/>
              <a:pathLst>
                <a:path w="21058" h="379027">
                  <a:moveTo>
                    <a:pt x="0" y="0"/>
                  </a:moveTo>
                  <a:lnTo>
                    <a:pt x="0" y="48931"/>
                  </a:lnTo>
                  <a:lnTo>
                    <a:pt x="3120" y="96777"/>
                  </a:lnTo>
                  <a:lnTo>
                    <a:pt x="8334" y="151117"/>
                  </a:lnTo>
                  <a:lnTo>
                    <a:pt x="9878" y="205433"/>
                  </a:lnTo>
                  <a:lnTo>
                    <a:pt x="15990" y="265708"/>
                  </a:lnTo>
                  <a:lnTo>
                    <a:pt x="20056" y="322674"/>
                  </a:lnTo>
                  <a:lnTo>
                    <a:pt x="21057" y="3790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000496" y="168455"/>
              <a:ext cx="20769" cy="347442"/>
            </a:xfrm>
            <a:custGeom>
              <a:avLst/>
              <a:gdLst/>
              <a:ahLst/>
              <a:cxnLst/>
              <a:rect l="0" t="0" r="0" b="0"/>
              <a:pathLst>
                <a:path w="20769" h="347442">
                  <a:moveTo>
                    <a:pt x="10239" y="0"/>
                  </a:moveTo>
                  <a:lnTo>
                    <a:pt x="1174" y="58617"/>
                  </a:lnTo>
                  <a:lnTo>
                    <a:pt x="0" y="121197"/>
                  </a:lnTo>
                  <a:lnTo>
                    <a:pt x="966" y="172521"/>
                  </a:lnTo>
                  <a:lnTo>
                    <a:pt x="6972" y="224773"/>
                  </a:lnTo>
                  <a:lnTo>
                    <a:pt x="10441" y="274960"/>
                  </a:lnTo>
                  <a:lnTo>
                    <a:pt x="18381" y="321425"/>
                  </a:lnTo>
                  <a:lnTo>
                    <a:pt x="20768" y="3474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073906" y="400082"/>
              <a:ext cx="63172" cy="84229"/>
            </a:xfrm>
            <a:custGeom>
              <a:avLst/>
              <a:gdLst/>
              <a:ahLst/>
              <a:cxnLst/>
              <a:rect l="0" t="0" r="0" b="0"/>
              <a:pathLst>
                <a:path w="63172" h="84229">
                  <a:moveTo>
                    <a:pt x="0" y="0"/>
                  </a:moveTo>
                  <a:lnTo>
                    <a:pt x="42662" y="60873"/>
                  </a:lnTo>
                  <a:lnTo>
                    <a:pt x="63171" y="842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105492" y="368497"/>
              <a:ext cx="126343" cy="347441"/>
            </a:xfrm>
            <a:custGeom>
              <a:avLst/>
              <a:gdLst/>
              <a:ahLst/>
              <a:cxnLst/>
              <a:rect l="0" t="0" r="0" b="0"/>
              <a:pathLst>
                <a:path w="126343" h="347441">
                  <a:moveTo>
                    <a:pt x="126342" y="0"/>
                  </a:moveTo>
                  <a:lnTo>
                    <a:pt x="110701" y="26386"/>
                  </a:lnTo>
                  <a:lnTo>
                    <a:pt x="91498" y="88901"/>
                  </a:lnTo>
                  <a:lnTo>
                    <a:pt x="77258" y="142949"/>
                  </a:lnTo>
                  <a:lnTo>
                    <a:pt x="59668" y="205045"/>
                  </a:lnTo>
                  <a:lnTo>
                    <a:pt x="38389" y="258828"/>
                  </a:lnTo>
                  <a:lnTo>
                    <a:pt x="17981" y="315277"/>
                  </a:lnTo>
                  <a:lnTo>
                    <a:pt x="0" y="3474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615322" y="178984"/>
              <a:ext cx="16596" cy="315856"/>
            </a:xfrm>
            <a:custGeom>
              <a:avLst/>
              <a:gdLst/>
              <a:ahLst/>
              <a:cxnLst/>
              <a:rect l="0" t="0" r="0" b="0"/>
              <a:pathLst>
                <a:path w="16596" h="315856">
                  <a:moveTo>
                    <a:pt x="6066" y="0"/>
                  </a:moveTo>
                  <a:lnTo>
                    <a:pt x="0" y="32452"/>
                  </a:lnTo>
                  <a:lnTo>
                    <a:pt x="5036" y="95520"/>
                  </a:lnTo>
                  <a:lnTo>
                    <a:pt x="5761" y="145156"/>
                  </a:lnTo>
                  <a:lnTo>
                    <a:pt x="13242" y="205924"/>
                  </a:lnTo>
                  <a:lnTo>
                    <a:pt x="15932" y="262988"/>
                  </a:lnTo>
                  <a:lnTo>
                    <a:pt x="16595" y="3158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1484518" y="160533"/>
              <a:ext cx="311621" cy="405084"/>
            </a:xfrm>
            <a:custGeom>
              <a:avLst/>
              <a:gdLst/>
              <a:ahLst/>
              <a:cxnLst/>
              <a:rect l="0" t="0" r="0" b="0"/>
              <a:pathLst>
                <a:path w="311621" h="405084">
                  <a:moveTo>
                    <a:pt x="0" y="39508"/>
                  </a:moveTo>
                  <a:lnTo>
                    <a:pt x="17980" y="23867"/>
                  </a:lnTo>
                  <a:lnTo>
                    <a:pt x="69741" y="4664"/>
                  </a:lnTo>
                  <a:lnTo>
                    <a:pt x="123437" y="0"/>
                  </a:lnTo>
                  <a:lnTo>
                    <a:pt x="175984" y="9130"/>
                  </a:lnTo>
                  <a:lnTo>
                    <a:pt x="209681" y="21928"/>
                  </a:lnTo>
                  <a:lnTo>
                    <a:pt x="246919" y="47214"/>
                  </a:lnTo>
                  <a:lnTo>
                    <a:pt x="255971" y="67109"/>
                  </a:lnTo>
                  <a:lnTo>
                    <a:pt x="258824" y="90380"/>
                  </a:lnTo>
                  <a:lnTo>
                    <a:pt x="256192" y="112420"/>
                  </a:lnTo>
                  <a:lnTo>
                    <a:pt x="242545" y="144560"/>
                  </a:lnTo>
                  <a:lnTo>
                    <a:pt x="218094" y="170720"/>
                  </a:lnTo>
                  <a:lnTo>
                    <a:pt x="188622" y="187700"/>
                  </a:lnTo>
                  <a:lnTo>
                    <a:pt x="186579" y="190945"/>
                  </a:lnTo>
                  <a:lnTo>
                    <a:pt x="189897" y="193109"/>
                  </a:lnTo>
                  <a:lnTo>
                    <a:pt x="228843" y="207759"/>
                  </a:lnTo>
                  <a:lnTo>
                    <a:pt x="279899" y="246859"/>
                  </a:lnTo>
                  <a:lnTo>
                    <a:pt x="301562" y="278890"/>
                  </a:lnTo>
                  <a:lnTo>
                    <a:pt x="311620" y="318016"/>
                  </a:lnTo>
                  <a:lnTo>
                    <a:pt x="309011" y="353656"/>
                  </a:lnTo>
                  <a:lnTo>
                    <a:pt x="300725" y="372542"/>
                  </a:lnTo>
                  <a:lnTo>
                    <a:pt x="295240" y="380853"/>
                  </a:lnTo>
                  <a:lnTo>
                    <a:pt x="279786" y="393208"/>
                  </a:lnTo>
                  <a:lnTo>
                    <a:pt x="270752" y="398141"/>
                  </a:lnTo>
                  <a:lnTo>
                    <a:pt x="230091" y="405083"/>
                  </a:lnTo>
                  <a:lnTo>
                    <a:pt x="180760" y="399023"/>
                  </a:lnTo>
                  <a:lnTo>
                    <a:pt x="137221" y="383441"/>
                  </a:lnTo>
                  <a:lnTo>
                    <a:pt x="94756" y="36589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1887667" y="379025"/>
              <a:ext cx="173033" cy="174564"/>
            </a:xfrm>
            <a:custGeom>
              <a:avLst/>
              <a:gdLst/>
              <a:ahLst/>
              <a:cxnLst/>
              <a:rect l="0" t="0" r="0" b="0"/>
              <a:pathLst>
                <a:path w="173033" h="174564">
                  <a:moveTo>
                    <a:pt x="70633" y="31586"/>
                  </a:moveTo>
                  <a:lnTo>
                    <a:pt x="48276" y="31586"/>
                  </a:lnTo>
                  <a:lnTo>
                    <a:pt x="31061" y="37825"/>
                  </a:lnTo>
                  <a:lnTo>
                    <a:pt x="23195" y="42764"/>
                  </a:lnTo>
                  <a:lnTo>
                    <a:pt x="11335" y="57611"/>
                  </a:lnTo>
                  <a:lnTo>
                    <a:pt x="3334" y="77078"/>
                  </a:lnTo>
                  <a:lnTo>
                    <a:pt x="0" y="113175"/>
                  </a:lnTo>
                  <a:lnTo>
                    <a:pt x="3366" y="135698"/>
                  </a:lnTo>
                  <a:lnTo>
                    <a:pt x="15000" y="154287"/>
                  </a:lnTo>
                  <a:lnTo>
                    <a:pt x="23016" y="162520"/>
                  </a:lnTo>
                  <a:lnTo>
                    <a:pt x="44401" y="171667"/>
                  </a:lnTo>
                  <a:lnTo>
                    <a:pt x="68333" y="174563"/>
                  </a:lnTo>
                  <a:lnTo>
                    <a:pt x="122973" y="163902"/>
                  </a:lnTo>
                  <a:lnTo>
                    <a:pt x="141078" y="151225"/>
                  </a:lnTo>
                  <a:lnTo>
                    <a:pt x="155754" y="133892"/>
                  </a:lnTo>
                  <a:lnTo>
                    <a:pt x="166177" y="114490"/>
                  </a:lnTo>
                  <a:lnTo>
                    <a:pt x="173032" y="78247"/>
                  </a:lnTo>
                  <a:lnTo>
                    <a:pt x="168396" y="57783"/>
                  </a:lnTo>
                  <a:lnTo>
                    <a:pt x="146356" y="25582"/>
                  </a:lnTo>
                  <a:lnTo>
                    <a:pt x="120756" y="9400"/>
                  </a:lnTo>
                  <a:lnTo>
                    <a:pt x="9169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116227" y="136870"/>
              <a:ext cx="213649" cy="392006"/>
            </a:xfrm>
            <a:custGeom>
              <a:avLst/>
              <a:gdLst/>
              <a:ahLst/>
              <a:cxnLst/>
              <a:rect l="0" t="0" r="0" b="0"/>
              <a:pathLst>
                <a:path w="213649" h="392006">
                  <a:moveTo>
                    <a:pt x="0" y="0"/>
                  </a:moveTo>
                  <a:lnTo>
                    <a:pt x="3120" y="54144"/>
                  </a:lnTo>
                  <a:lnTo>
                    <a:pt x="9066" y="114680"/>
                  </a:lnTo>
                  <a:lnTo>
                    <a:pt x="15685" y="165651"/>
                  </a:lnTo>
                  <a:lnTo>
                    <a:pt x="19996" y="228040"/>
                  </a:lnTo>
                  <a:lnTo>
                    <a:pt x="21913" y="277097"/>
                  </a:lnTo>
                  <a:lnTo>
                    <a:pt x="29329" y="336188"/>
                  </a:lnTo>
                  <a:lnTo>
                    <a:pt x="29413" y="356478"/>
                  </a:lnTo>
                  <a:lnTo>
                    <a:pt x="27797" y="356975"/>
                  </a:lnTo>
                  <a:lnTo>
                    <a:pt x="25551" y="353797"/>
                  </a:lnTo>
                  <a:lnTo>
                    <a:pt x="22389" y="321378"/>
                  </a:lnTo>
                  <a:lnTo>
                    <a:pt x="27041" y="285906"/>
                  </a:lnTo>
                  <a:lnTo>
                    <a:pt x="41418" y="258758"/>
                  </a:lnTo>
                  <a:lnTo>
                    <a:pt x="57013" y="246415"/>
                  </a:lnTo>
                  <a:lnTo>
                    <a:pt x="76812" y="238199"/>
                  </a:lnTo>
                  <a:lnTo>
                    <a:pt x="113097" y="234744"/>
                  </a:lnTo>
                  <a:lnTo>
                    <a:pt x="146594" y="241779"/>
                  </a:lnTo>
                  <a:lnTo>
                    <a:pt x="168099" y="252127"/>
                  </a:lnTo>
                  <a:lnTo>
                    <a:pt x="194347" y="276695"/>
                  </a:lnTo>
                  <a:lnTo>
                    <a:pt x="211353" y="306202"/>
                  </a:lnTo>
                  <a:lnTo>
                    <a:pt x="213648" y="326772"/>
                  </a:lnTo>
                  <a:lnTo>
                    <a:pt x="209599" y="347613"/>
                  </a:lnTo>
                  <a:lnTo>
                    <a:pt x="200000" y="368574"/>
                  </a:lnTo>
                  <a:lnTo>
                    <a:pt x="184816" y="383349"/>
                  </a:lnTo>
                  <a:lnTo>
                    <a:pt x="175853" y="388927"/>
                  </a:lnTo>
                  <a:lnTo>
                    <a:pt x="156536" y="392005"/>
                  </a:lnTo>
                  <a:lnTo>
                    <a:pt x="146472" y="391188"/>
                  </a:lnTo>
                  <a:lnTo>
                    <a:pt x="129050" y="384041"/>
                  </a:lnTo>
                  <a:lnTo>
                    <a:pt x="84228" y="3579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3" name="Group 42"/>
          <p:cNvGrpSpPr/>
          <p:nvPr/>
        </p:nvGrpSpPr>
        <p:grpSpPr>
          <a:xfrm>
            <a:off x="2776750" y="73699"/>
            <a:ext cx="6119831" cy="442454"/>
            <a:chOff x="2776750" y="73699"/>
            <a:chExt cx="6119831" cy="442454"/>
          </a:xfrm>
        </p:grpSpPr>
        <p:sp>
          <p:nvSpPr>
            <p:cNvPr id="15" name="Freeform 14"/>
            <p:cNvSpPr/>
            <p:nvPr/>
          </p:nvSpPr>
          <p:spPr>
            <a:xfrm>
              <a:off x="2776750" y="294797"/>
              <a:ext cx="281232" cy="221356"/>
            </a:xfrm>
            <a:custGeom>
              <a:avLst/>
              <a:gdLst/>
              <a:ahLst/>
              <a:cxnLst/>
              <a:rect l="0" t="0" r="0" b="0"/>
              <a:pathLst>
                <a:path w="281232" h="221356">
                  <a:moveTo>
                    <a:pt x="13301" y="0"/>
                  </a:moveTo>
                  <a:lnTo>
                    <a:pt x="2123" y="11179"/>
                  </a:lnTo>
                  <a:lnTo>
                    <a:pt x="0" y="17981"/>
                  </a:lnTo>
                  <a:lnTo>
                    <a:pt x="2601" y="45492"/>
                  </a:lnTo>
                  <a:lnTo>
                    <a:pt x="13961" y="96117"/>
                  </a:lnTo>
                  <a:lnTo>
                    <a:pt x="32106" y="155551"/>
                  </a:lnTo>
                  <a:lnTo>
                    <a:pt x="43496" y="172859"/>
                  </a:lnTo>
                  <a:lnTo>
                    <a:pt x="50978" y="177241"/>
                  </a:lnTo>
                  <a:lnTo>
                    <a:pt x="68651" y="178990"/>
                  </a:lnTo>
                  <a:lnTo>
                    <a:pt x="75938" y="175479"/>
                  </a:lnTo>
                  <a:lnTo>
                    <a:pt x="87153" y="162219"/>
                  </a:lnTo>
                  <a:lnTo>
                    <a:pt x="100044" y="135023"/>
                  </a:lnTo>
                  <a:lnTo>
                    <a:pt x="103885" y="132129"/>
                  </a:lnTo>
                  <a:lnTo>
                    <a:pt x="107616" y="133710"/>
                  </a:lnTo>
                  <a:lnTo>
                    <a:pt x="147253" y="190561"/>
                  </a:lnTo>
                  <a:lnTo>
                    <a:pt x="173483" y="215820"/>
                  </a:lnTo>
                  <a:lnTo>
                    <a:pt x="183260" y="219919"/>
                  </a:lnTo>
                  <a:lnTo>
                    <a:pt x="203483" y="221355"/>
                  </a:lnTo>
                  <a:lnTo>
                    <a:pt x="221049" y="214973"/>
                  </a:lnTo>
                  <a:lnTo>
                    <a:pt x="229009" y="209996"/>
                  </a:lnTo>
                  <a:lnTo>
                    <a:pt x="240973" y="195107"/>
                  </a:lnTo>
                  <a:lnTo>
                    <a:pt x="268021" y="152815"/>
                  </a:lnTo>
                  <a:lnTo>
                    <a:pt x="280985" y="95701"/>
                  </a:lnTo>
                  <a:lnTo>
                    <a:pt x="281231" y="74120"/>
                  </a:lnTo>
                  <a:lnTo>
                    <a:pt x="276514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138956" y="347440"/>
              <a:ext cx="9065" cy="147400"/>
            </a:xfrm>
            <a:custGeom>
              <a:avLst/>
              <a:gdLst/>
              <a:ahLst/>
              <a:cxnLst/>
              <a:rect l="0" t="0" r="0" b="0"/>
              <a:pathLst>
                <a:path w="9065" h="147400">
                  <a:moveTo>
                    <a:pt x="9064" y="0"/>
                  </a:moveTo>
                  <a:lnTo>
                    <a:pt x="0" y="58617"/>
                  </a:lnTo>
                  <a:lnTo>
                    <a:pt x="1848" y="120427"/>
                  </a:lnTo>
                  <a:lnTo>
                    <a:pt x="9064" y="1473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158549" y="23162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232248" y="302906"/>
              <a:ext cx="168457" cy="162819"/>
            </a:xfrm>
            <a:custGeom>
              <a:avLst/>
              <a:gdLst/>
              <a:ahLst/>
              <a:cxnLst/>
              <a:rect l="0" t="0" r="0" b="0"/>
              <a:pathLst>
                <a:path w="168457" h="162819">
                  <a:moveTo>
                    <a:pt x="0" y="23477"/>
                  </a:moveTo>
                  <a:lnTo>
                    <a:pt x="14654" y="85570"/>
                  </a:lnTo>
                  <a:lnTo>
                    <a:pt x="31667" y="147482"/>
                  </a:lnTo>
                  <a:lnTo>
                    <a:pt x="36301" y="162818"/>
                  </a:lnTo>
                  <a:lnTo>
                    <a:pt x="34461" y="157936"/>
                  </a:lnTo>
                  <a:lnTo>
                    <a:pt x="28845" y="99863"/>
                  </a:lnTo>
                  <a:lnTo>
                    <a:pt x="25688" y="77313"/>
                  </a:lnTo>
                  <a:lnTo>
                    <a:pt x="36168" y="23634"/>
                  </a:lnTo>
                  <a:lnTo>
                    <a:pt x="41659" y="15393"/>
                  </a:lnTo>
                  <a:lnTo>
                    <a:pt x="57120" y="3116"/>
                  </a:lnTo>
                  <a:lnTo>
                    <a:pt x="75690" y="0"/>
                  </a:lnTo>
                  <a:lnTo>
                    <a:pt x="85555" y="807"/>
                  </a:lnTo>
                  <a:lnTo>
                    <a:pt x="102755" y="11062"/>
                  </a:lnTo>
                  <a:lnTo>
                    <a:pt x="132862" y="46241"/>
                  </a:lnTo>
                  <a:lnTo>
                    <a:pt x="148681" y="76625"/>
                  </a:lnTo>
                  <a:lnTo>
                    <a:pt x="159830" y="130923"/>
                  </a:lnTo>
                  <a:lnTo>
                    <a:pt x="168456" y="14981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493640" y="268151"/>
              <a:ext cx="119931" cy="190821"/>
            </a:xfrm>
            <a:custGeom>
              <a:avLst/>
              <a:gdLst/>
              <a:ahLst/>
              <a:cxnLst/>
              <a:rect l="0" t="0" r="0" b="0"/>
              <a:pathLst>
                <a:path w="119931" h="190821">
                  <a:moveTo>
                    <a:pt x="86049" y="5589"/>
                  </a:moveTo>
                  <a:lnTo>
                    <a:pt x="69281" y="0"/>
                  </a:lnTo>
                  <a:lnTo>
                    <a:pt x="51690" y="376"/>
                  </a:lnTo>
                  <a:lnTo>
                    <a:pt x="33343" y="5612"/>
                  </a:lnTo>
                  <a:lnTo>
                    <a:pt x="17391" y="15738"/>
                  </a:lnTo>
                  <a:lnTo>
                    <a:pt x="5621" y="31157"/>
                  </a:lnTo>
                  <a:lnTo>
                    <a:pt x="845" y="40182"/>
                  </a:lnTo>
                  <a:lnTo>
                    <a:pt x="0" y="48538"/>
                  </a:lnTo>
                  <a:lnTo>
                    <a:pt x="5301" y="64062"/>
                  </a:lnTo>
                  <a:lnTo>
                    <a:pt x="18575" y="75641"/>
                  </a:lnTo>
                  <a:lnTo>
                    <a:pt x="73047" y="96356"/>
                  </a:lnTo>
                  <a:lnTo>
                    <a:pt x="95478" y="103642"/>
                  </a:lnTo>
                  <a:lnTo>
                    <a:pt x="110907" y="117019"/>
                  </a:lnTo>
                  <a:lnTo>
                    <a:pt x="116659" y="125499"/>
                  </a:lnTo>
                  <a:lnTo>
                    <a:pt x="119930" y="144280"/>
                  </a:lnTo>
                  <a:lnTo>
                    <a:pt x="119165" y="154202"/>
                  </a:lnTo>
                  <a:lnTo>
                    <a:pt x="108956" y="171465"/>
                  </a:lnTo>
                  <a:lnTo>
                    <a:pt x="101320" y="179344"/>
                  </a:lnTo>
                  <a:lnTo>
                    <a:pt x="80358" y="188099"/>
                  </a:lnTo>
                  <a:lnTo>
                    <a:pt x="56613" y="190820"/>
                  </a:lnTo>
                  <a:lnTo>
                    <a:pt x="12349" y="18457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4024420" y="147398"/>
              <a:ext cx="166048" cy="185999"/>
            </a:xfrm>
            <a:custGeom>
              <a:avLst/>
              <a:gdLst/>
              <a:ahLst/>
              <a:cxnLst/>
              <a:rect l="0" t="0" r="0" b="0"/>
              <a:pathLst>
                <a:path w="166048" h="185999">
                  <a:moveTo>
                    <a:pt x="113279" y="0"/>
                  </a:moveTo>
                  <a:lnTo>
                    <a:pt x="70587" y="3120"/>
                  </a:lnTo>
                  <a:lnTo>
                    <a:pt x="19616" y="19129"/>
                  </a:lnTo>
                  <a:lnTo>
                    <a:pt x="3021" y="30339"/>
                  </a:lnTo>
                  <a:lnTo>
                    <a:pt x="0" y="37773"/>
                  </a:lnTo>
                  <a:lnTo>
                    <a:pt x="325" y="46239"/>
                  </a:lnTo>
                  <a:lnTo>
                    <a:pt x="2881" y="55393"/>
                  </a:lnTo>
                  <a:lnTo>
                    <a:pt x="9265" y="62665"/>
                  </a:lnTo>
                  <a:lnTo>
                    <a:pt x="28836" y="73865"/>
                  </a:lnTo>
                  <a:lnTo>
                    <a:pt x="89999" y="89103"/>
                  </a:lnTo>
                  <a:lnTo>
                    <a:pt x="152078" y="118437"/>
                  </a:lnTo>
                  <a:lnTo>
                    <a:pt x="160202" y="124582"/>
                  </a:lnTo>
                  <a:lnTo>
                    <a:pt x="164449" y="133357"/>
                  </a:lnTo>
                  <a:lnTo>
                    <a:pt x="166047" y="155586"/>
                  </a:lnTo>
                  <a:lnTo>
                    <a:pt x="162496" y="164556"/>
                  </a:lnTo>
                  <a:lnTo>
                    <a:pt x="149191" y="177641"/>
                  </a:lnTo>
                  <a:lnTo>
                    <a:pt x="128460" y="184237"/>
                  </a:lnTo>
                  <a:lnTo>
                    <a:pt x="104819" y="185998"/>
                  </a:lnTo>
                  <a:lnTo>
                    <a:pt x="64165" y="177597"/>
                  </a:lnTo>
                  <a:lnTo>
                    <a:pt x="39580" y="1684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4095585" y="73699"/>
              <a:ext cx="31587" cy="294799"/>
            </a:xfrm>
            <a:custGeom>
              <a:avLst/>
              <a:gdLst/>
              <a:ahLst/>
              <a:cxnLst/>
              <a:rect l="0" t="0" r="0" b="0"/>
              <a:pathLst>
                <a:path w="31587" h="294799">
                  <a:moveTo>
                    <a:pt x="0" y="0"/>
                  </a:moveTo>
                  <a:lnTo>
                    <a:pt x="3120" y="54144"/>
                  </a:lnTo>
                  <a:lnTo>
                    <a:pt x="9065" y="109091"/>
                  </a:lnTo>
                  <a:lnTo>
                    <a:pt x="17475" y="165005"/>
                  </a:lnTo>
                  <a:lnTo>
                    <a:pt x="23469" y="217990"/>
                  </a:lnTo>
                  <a:lnTo>
                    <a:pt x="30517" y="277058"/>
                  </a:lnTo>
                  <a:lnTo>
                    <a:pt x="31586" y="2947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4355022" y="147398"/>
              <a:ext cx="196055" cy="333606"/>
            </a:xfrm>
            <a:custGeom>
              <a:avLst/>
              <a:gdLst/>
              <a:ahLst/>
              <a:cxnLst/>
              <a:rect l="0" t="0" r="0" b="0"/>
              <a:pathLst>
                <a:path w="196055" h="333606">
                  <a:moveTo>
                    <a:pt x="140646" y="0"/>
                  </a:moveTo>
                  <a:lnTo>
                    <a:pt x="103168" y="8334"/>
                  </a:lnTo>
                  <a:lnTo>
                    <a:pt x="51745" y="10095"/>
                  </a:lnTo>
                  <a:lnTo>
                    <a:pt x="16039" y="15990"/>
                  </a:lnTo>
                  <a:lnTo>
                    <a:pt x="8441" y="22358"/>
                  </a:lnTo>
                  <a:lnTo>
                    <a:pt x="0" y="41913"/>
                  </a:lnTo>
                  <a:lnTo>
                    <a:pt x="837" y="79229"/>
                  </a:lnTo>
                  <a:lnTo>
                    <a:pt x="8494" y="119922"/>
                  </a:lnTo>
                  <a:lnTo>
                    <a:pt x="15110" y="127911"/>
                  </a:lnTo>
                  <a:lnTo>
                    <a:pt x="24200" y="132068"/>
                  </a:lnTo>
                  <a:lnTo>
                    <a:pt x="84627" y="138578"/>
                  </a:lnTo>
                  <a:lnTo>
                    <a:pt x="117419" y="153494"/>
                  </a:lnTo>
                  <a:lnTo>
                    <a:pt x="170780" y="194420"/>
                  </a:lnTo>
                  <a:lnTo>
                    <a:pt x="191615" y="232597"/>
                  </a:lnTo>
                  <a:lnTo>
                    <a:pt x="195683" y="242802"/>
                  </a:lnTo>
                  <a:lnTo>
                    <a:pt x="196054" y="253115"/>
                  </a:lnTo>
                  <a:lnTo>
                    <a:pt x="190229" y="273933"/>
                  </a:lnTo>
                  <a:lnTo>
                    <a:pt x="173794" y="305384"/>
                  </a:lnTo>
                  <a:lnTo>
                    <a:pt x="157718" y="320170"/>
                  </a:lnTo>
                  <a:lnTo>
                    <a:pt x="137705" y="329471"/>
                  </a:lnTo>
                  <a:lnTo>
                    <a:pt x="113213" y="333605"/>
                  </a:lnTo>
                  <a:lnTo>
                    <a:pt x="92968" y="329203"/>
                  </a:lnTo>
                  <a:lnTo>
                    <a:pt x="76172" y="321788"/>
                  </a:lnTo>
                  <a:lnTo>
                    <a:pt x="45889" y="3158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4629647" y="157927"/>
              <a:ext cx="236743" cy="301120"/>
            </a:xfrm>
            <a:custGeom>
              <a:avLst/>
              <a:gdLst/>
              <a:ahLst/>
              <a:cxnLst/>
              <a:rect l="0" t="0" r="0" b="0"/>
              <a:pathLst>
                <a:path w="236743" h="301120">
                  <a:moveTo>
                    <a:pt x="108176" y="21057"/>
                  </a:moveTo>
                  <a:lnTo>
                    <a:pt x="84130" y="30632"/>
                  </a:lnTo>
                  <a:lnTo>
                    <a:pt x="27478" y="80955"/>
                  </a:lnTo>
                  <a:lnTo>
                    <a:pt x="11996" y="107435"/>
                  </a:lnTo>
                  <a:lnTo>
                    <a:pt x="0" y="143097"/>
                  </a:lnTo>
                  <a:lnTo>
                    <a:pt x="215" y="188888"/>
                  </a:lnTo>
                  <a:lnTo>
                    <a:pt x="11938" y="246018"/>
                  </a:lnTo>
                  <a:lnTo>
                    <a:pt x="35571" y="282259"/>
                  </a:lnTo>
                  <a:lnTo>
                    <a:pt x="42225" y="289948"/>
                  </a:lnTo>
                  <a:lnTo>
                    <a:pt x="62097" y="298492"/>
                  </a:lnTo>
                  <a:lnTo>
                    <a:pt x="86527" y="301119"/>
                  </a:lnTo>
                  <a:lnTo>
                    <a:pt x="125418" y="294851"/>
                  </a:lnTo>
                  <a:lnTo>
                    <a:pt x="158519" y="278696"/>
                  </a:lnTo>
                  <a:lnTo>
                    <a:pt x="205933" y="237295"/>
                  </a:lnTo>
                  <a:lnTo>
                    <a:pt x="226179" y="207960"/>
                  </a:lnTo>
                  <a:lnTo>
                    <a:pt x="235881" y="183284"/>
                  </a:lnTo>
                  <a:lnTo>
                    <a:pt x="236742" y="143084"/>
                  </a:lnTo>
                  <a:lnTo>
                    <a:pt x="225383" y="88748"/>
                  </a:lnTo>
                  <a:lnTo>
                    <a:pt x="201822" y="46126"/>
                  </a:lnTo>
                  <a:lnTo>
                    <a:pt x="187231" y="31029"/>
                  </a:lnTo>
                  <a:lnTo>
                    <a:pt x="127761" y="3498"/>
                  </a:lnTo>
                  <a:lnTo>
                    <a:pt x="11870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4949666" y="178984"/>
              <a:ext cx="248801" cy="291906"/>
            </a:xfrm>
            <a:custGeom>
              <a:avLst/>
              <a:gdLst/>
              <a:ahLst/>
              <a:cxnLst/>
              <a:rect l="0" t="0" r="0" b="0"/>
              <a:pathLst>
                <a:path w="248801" h="291906">
                  <a:moveTo>
                    <a:pt x="104013" y="42114"/>
                  </a:moveTo>
                  <a:lnTo>
                    <a:pt x="87245" y="36525"/>
                  </a:lnTo>
                  <a:lnTo>
                    <a:pt x="69654" y="40020"/>
                  </a:lnTo>
                  <a:lnTo>
                    <a:pt x="51307" y="50542"/>
                  </a:lnTo>
                  <a:lnTo>
                    <a:pt x="13219" y="95866"/>
                  </a:lnTo>
                  <a:lnTo>
                    <a:pt x="5168" y="119426"/>
                  </a:lnTo>
                  <a:lnTo>
                    <a:pt x="0" y="172679"/>
                  </a:lnTo>
                  <a:lnTo>
                    <a:pt x="4694" y="208702"/>
                  </a:lnTo>
                  <a:lnTo>
                    <a:pt x="19083" y="241602"/>
                  </a:lnTo>
                  <a:lnTo>
                    <a:pt x="38164" y="267988"/>
                  </a:lnTo>
                  <a:lnTo>
                    <a:pt x="64225" y="285034"/>
                  </a:lnTo>
                  <a:lnTo>
                    <a:pt x="99762" y="291905"/>
                  </a:lnTo>
                  <a:lnTo>
                    <a:pt x="134339" y="288352"/>
                  </a:lnTo>
                  <a:lnTo>
                    <a:pt x="152976" y="279845"/>
                  </a:lnTo>
                  <a:lnTo>
                    <a:pt x="197331" y="247422"/>
                  </a:lnTo>
                  <a:lnTo>
                    <a:pt x="233338" y="187881"/>
                  </a:lnTo>
                  <a:lnTo>
                    <a:pt x="245536" y="149385"/>
                  </a:lnTo>
                  <a:lnTo>
                    <a:pt x="248800" y="122155"/>
                  </a:lnTo>
                  <a:lnTo>
                    <a:pt x="244012" y="97575"/>
                  </a:lnTo>
                  <a:lnTo>
                    <a:pt x="221874" y="53199"/>
                  </a:lnTo>
                  <a:lnTo>
                    <a:pt x="196256" y="26811"/>
                  </a:lnTo>
                  <a:lnTo>
                    <a:pt x="166439" y="9764"/>
                  </a:lnTo>
                  <a:lnTo>
                    <a:pt x="109229" y="1286"/>
                  </a:lnTo>
                  <a:lnTo>
                    <a:pt x="8295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5498070" y="294797"/>
              <a:ext cx="8335" cy="147400"/>
            </a:xfrm>
            <a:custGeom>
              <a:avLst/>
              <a:gdLst/>
              <a:ahLst/>
              <a:cxnLst/>
              <a:rect l="0" t="0" r="0" b="0"/>
              <a:pathLst>
                <a:path w="8335" h="147400">
                  <a:moveTo>
                    <a:pt x="8334" y="0"/>
                  </a:moveTo>
                  <a:lnTo>
                    <a:pt x="0" y="37478"/>
                  </a:lnTo>
                  <a:lnTo>
                    <a:pt x="1575" y="75446"/>
                  </a:lnTo>
                  <a:lnTo>
                    <a:pt x="6331" y="113212"/>
                  </a:lnTo>
                  <a:lnTo>
                    <a:pt x="8334" y="1473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5474818" y="17898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5559046" y="283022"/>
              <a:ext cx="150696" cy="171199"/>
            </a:xfrm>
            <a:custGeom>
              <a:avLst/>
              <a:gdLst/>
              <a:ahLst/>
              <a:cxnLst/>
              <a:rect l="0" t="0" r="0" b="0"/>
              <a:pathLst>
                <a:path w="150696" h="171199">
                  <a:moveTo>
                    <a:pt x="0" y="22304"/>
                  </a:moveTo>
                  <a:lnTo>
                    <a:pt x="14654" y="84397"/>
                  </a:lnTo>
                  <a:lnTo>
                    <a:pt x="28198" y="141847"/>
                  </a:lnTo>
                  <a:lnTo>
                    <a:pt x="36302" y="171198"/>
                  </a:lnTo>
                  <a:lnTo>
                    <a:pt x="35900" y="170700"/>
                  </a:lnTo>
                  <a:lnTo>
                    <a:pt x="24918" y="125900"/>
                  </a:lnTo>
                  <a:lnTo>
                    <a:pt x="21820" y="65817"/>
                  </a:lnTo>
                  <a:lnTo>
                    <a:pt x="23736" y="39304"/>
                  </a:lnTo>
                  <a:lnTo>
                    <a:pt x="32386" y="19721"/>
                  </a:lnTo>
                  <a:lnTo>
                    <a:pt x="47149" y="6338"/>
                  </a:lnTo>
                  <a:lnTo>
                    <a:pt x="56000" y="1131"/>
                  </a:lnTo>
                  <a:lnTo>
                    <a:pt x="65409" y="0"/>
                  </a:lnTo>
                  <a:lnTo>
                    <a:pt x="85223" y="4982"/>
                  </a:lnTo>
                  <a:lnTo>
                    <a:pt x="102608" y="18115"/>
                  </a:lnTo>
                  <a:lnTo>
                    <a:pt x="132832" y="60731"/>
                  </a:lnTo>
                  <a:lnTo>
                    <a:pt x="148673" y="100500"/>
                  </a:lnTo>
                  <a:lnTo>
                    <a:pt x="150695" y="124908"/>
                  </a:lnTo>
                  <a:lnTo>
                    <a:pt x="147399" y="15917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5982177" y="263000"/>
              <a:ext cx="198052" cy="189998"/>
            </a:xfrm>
            <a:custGeom>
              <a:avLst/>
              <a:gdLst/>
              <a:ahLst/>
              <a:cxnLst/>
              <a:rect l="0" t="0" r="0" b="0"/>
              <a:pathLst>
                <a:path w="198052" h="189998">
                  <a:moveTo>
                    <a:pt x="145408" y="105497"/>
                  </a:moveTo>
                  <a:lnTo>
                    <a:pt x="126280" y="51622"/>
                  </a:lnTo>
                  <a:lnTo>
                    <a:pt x="107635" y="22074"/>
                  </a:lnTo>
                  <a:lnTo>
                    <a:pt x="90016" y="5639"/>
                  </a:lnTo>
                  <a:lnTo>
                    <a:pt x="79234" y="1490"/>
                  </a:lnTo>
                  <a:lnTo>
                    <a:pt x="54776" y="0"/>
                  </a:lnTo>
                  <a:lnTo>
                    <a:pt x="34547" y="6357"/>
                  </a:lnTo>
                  <a:lnTo>
                    <a:pt x="25877" y="11328"/>
                  </a:lnTo>
                  <a:lnTo>
                    <a:pt x="13124" y="26209"/>
                  </a:lnTo>
                  <a:lnTo>
                    <a:pt x="8086" y="35091"/>
                  </a:lnTo>
                  <a:lnTo>
                    <a:pt x="0" y="91373"/>
                  </a:lnTo>
                  <a:lnTo>
                    <a:pt x="939" y="138097"/>
                  </a:lnTo>
                  <a:lnTo>
                    <a:pt x="9450" y="159370"/>
                  </a:lnTo>
                  <a:lnTo>
                    <a:pt x="27395" y="184500"/>
                  </a:lnTo>
                  <a:lnTo>
                    <a:pt x="35147" y="188582"/>
                  </a:lnTo>
                  <a:lnTo>
                    <a:pt x="53120" y="189997"/>
                  </a:lnTo>
                  <a:lnTo>
                    <a:pt x="69686" y="183607"/>
                  </a:lnTo>
                  <a:lnTo>
                    <a:pt x="77379" y="178627"/>
                  </a:lnTo>
                  <a:lnTo>
                    <a:pt x="89047" y="163735"/>
                  </a:lnTo>
                  <a:lnTo>
                    <a:pt x="115889" y="113036"/>
                  </a:lnTo>
                  <a:lnTo>
                    <a:pt x="123014" y="77965"/>
                  </a:lnTo>
                  <a:lnTo>
                    <a:pt x="125799" y="78953"/>
                  </a:lnTo>
                  <a:lnTo>
                    <a:pt x="144429" y="116906"/>
                  </a:lnTo>
                  <a:lnTo>
                    <a:pt x="160181" y="132405"/>
                  </a:lnTo>
                  <a:lnTo>
                    <a:pt x="175761" y="140852"/>
                  </a:lnTo>
                  <a:lnTo>
                    <a:pt x="198051" y="1476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6462075" y="203162"/>
              <a:ext cx="164614" cy="220966"/>
            </a:xfrm>
            <a:custGeom>
              <a:avLst/>
              <a:gdLst/>
              <a:ahLst/>
              <a:cxnLst/>
              <a:rect l="0" t="0" r="0" b="0"/>
              <a:pathLst>
                <a:path w="164614" h="220966">
                  <a:moveTo>
                    <a:pt x="128764" y="17936"/>
                  </a:moveTo>
                  <a:lnTo>
                    <a:pt x="117585" y="6758"/>
                  </a:lnTo>
                  <a:lnTo>
                    <a:pt x="99619" y="1269"/>
                  </a:lnTo>
                  <a:lnTo>
                    <a:pt x="77206" y="0"/>
                  </a:lnTo>
                  <a:lnTo>
                    <a:pt x="44858" y="7032"/>
                  </a:lnTo>
                  <a:lnTo>
                    <a:pt x="23622" y="17379"/>
                  </a:lnTo>
                  <a:lnTo>
                    <a:pt x="8724" y="32896"/>
                  </a:lnTo>
                  <a:lnTo>
                    <a:pt x="3114" y="41948"/>
                  </a:lnTo>
                  <a:lnTo>
                    <a:pt x="0" y="61363"/>
                  </a:lnTo>
                  <a:lnTo>
                    <a:pt x="807" y="71454"/>
                  </a:lnTo>
                  <a:lnTo>
                    <a:pt x="4855" y="79351"/>
                  </a:lnTo>
                  <a:lnTo>
                    <a:pt x="18711" y="91245"/>
                  </a:lnTo>
                  <a:lnTo>
                    <a:pt x="74685" y="103846"/>
                  </a:lnTo>
                  <a:lnTo>
                    <a:pt x="107282" y="116310"/>
                  </a:lnTo>
                  <a:lnTo>
                    <a:pt x="149736" y="141483"/>
                  </a:lnTo>
                  <a:lnTo>
                    <a:pt x="156784" y="150603"/>
                  </a:lnTo>
                  <a:lnTo>
                    <a:pt x="164613" y="173216"/>
                  </a:lnTo>
                  <a:lnTo>
                    <a:pt x="163193" y="183457"/>
                  </a:lnTo>
                  <a:lnTo>
                    <a:pt x="152254" y="201075"/>
                  </a:lnTo>
                  <a:lnTo>
                    <a:pt x="135695" y="213585"/>
                  </a:lnTo>
                  <a:lnTo>
                    <a:pt x="126366" y="218559"/>
                  </a:lnTo>
                  <a:lnTo>
                    <a:pt x="106641" y="220965"/>
                  </a:lnTo>
                  <a:lnTo>
                    <a:pt x="56094" y="209965"/>
                  </a:lnTo>
                  <a:lnTo>
                    <a:pt x="23479" y="19692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6698849" y="240186"/>
              <a:ext cx="134147" cy="181330"/>
            </a:xfrm>
            <a:custGeom>
              <a:avLst/>
              <a:gdLst/>
              <a:ahLst/>
              <a:cxnLst/>
              <a:rect l="0" t="0" r="0" b="0"/>
              <a:pathLst>
                <a:path w="134147" h="181330">
                  <a:moveTo>
                    <a:pt x="102560" y="33554"/>
                  </a:moveTo>
                  <a:lnTo>
                    <a:pt x="91382" y="16787"/>
                  </a:lnTo>
                  <a:lnTo>
                    <a:pt x="76535" y="5435"/>
                  </a:lnTo>
                  <a:lnTo>
                    <a:pt x="67662" y="770"/>
                  </a:lnTo>
                  <a:lnTo>
                    <a:pt x="59408" y="0"/>
                  </a:lnTo>
                  <a:lnTo>
                    <a:pt x="43997" y="5383"/>
                  </a:lnTo>
                  <a:lnTo>
                    <a:pt x="22167" y="21568"/>
                  </a:lnTo>
                  <a:lnTo>
                    <a:pt x="6471" y="46770"/>
                  </a:lnTo>
                  <a:lnTo>
                    <a:pt x="0" y="82054"/>
                  </a:lnTo>
                  <a:lnTo>
                    <a:pt x="3672" y="122144"/>
                  </a:lnTo>
                  <a:lnTo>
                    <a:pt x="17758" y="158069"/>
                  </a:lnTo>
                  <a:lnTo>
                    <a:pt x="33285" y="173902"/>
                  </a:lnTo>
                  <a:lnTo>
                    <a:pt x="42339" y="179762"/>
                  </a:lnTo>
                  <a:lnTo>
                    <a:pt x="51884" y="181329"/>
                  </a:lnTo>
                  <a:lnTo>
                    <a:pt x="71848" y="176831"/>
                  </a:lnTo>
                  <a:lnTo>
                    <a:pt x="117493" y="151482"/>
                  </a:lnTo>
                  <a:lnTo>
                    <a:pt x="134146" y="13883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6875109" y="73699"/>
              <a:ext cx="136871" cy="326384"/>
            </a:xfrm>
            <a:custGeom>
              <a:avLst/>
              <a:gdLst/>
              <a:ahLst/>
              <a:cxnLst/>
              <a:rect l="0" t="0" r="0" b="0"/>
              <a:pathLst>
                <a:path w="136871" h="326384">
                  <a:moveTo>
                    <a:pt x="0" y="0"/>
                  </a:moveTo>
                  <a:lnTo>
                    <a:pt x="3119" y="57264"/>
                  </a:lnTo>
                  <a:lnTo>
                    <a:pt x="9065" y="118156"/>
                  </a:lnTo>
                  <a:lnTo>
                    <a:pt x="15684" y="166680"/>
                  </a:lnTo>
                  <a:lnTo>
                    <a:pt x="19995" y="227073"/>
                  </a:lnTo>
                  <a:lnTo>
                    <a:pt x="17727" y="280944"/>
                  </a:lnTo>
                  <a:lnTo>
                    <a:pt x="15328" y="292581"/>
                  </a:lnTo>
                  <a:lnTo>
                    <a:pt x="13728" y="295659"/>
                  </a:lnTo>
                  <a:lnTo>
                    <a:pt x="12662" y="293033"/>
                  </a:lnTo>
                  <a:lnTo>
                    <a:pt x="11979" y="243829"/>
                  </a:lnTo>
                  <a:lnTo>
                    <a:pt x="20187" y="212236"/>
                  </a:lnTo>
                  <a:lnTo>
                    <a:pt x="30808" y="195323"/>
                  </a:lnTo>
                  <a:lnTo>
                    <a:pt x="39256" y="189876"/>
                  </a:lnTo>
                  <a:lnTo>
                    <a:pt x="61121" y="183825"/>
                  </a:lnTo>
                  <a:lnTo>
                    <a:pt x="71163" y="185721"/>
                  </a:lnTo>
                  <a:lnTo>
                    <a:pt x="88559" y="197186"/>
                  </a:lnTo>
                  <a:lnTo>
                    <a:pt x="117622" y="240378"/>
                  </a:lnTo>
                  <a:lnTo>
                    <a:pt x="130647" y="274384"/>
                  </a:lnTo>
                  <a:lnTo>
                    <a:pt x="136870" y="3263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7071986" y="242155"/>
              <a:ext cx="126349" cy="160194"/>
            </a:xfrm>
            <a:custGeom>
              <a:avLst/>
              <a:gdLst/>
              <a:ahLst/>
              <a:cxnLst/>
              <a:rect l="0" t="0" r="0" b="0"/>
              <a:pathLst>
                <a:path w="126349" h="160194">
                  <a:moveTo>
                    <a:pt x="87392" y="21057"/>
                  </a:moveTo>
                  <a:lnTo>
                    <a:pt x="70624" y="15468"/>
                  </a:lnTo>
                  <a:lnTo>
                    <a:pt x="53033" y="15843"/>
                  </a:lnTo>
                  <a:lnTo>
                    <a:pt x="43429" y="17581"/>
                  </a:lnTo>
                  <a:lnTo>
                    <a:pt x="26518" y="28871"/>
                  </a:lnTo>
                  <a:lnTo>
                    <a:pt x="12374" y="45587"/>
                  </a:lnTo>
                  <a:lnTo>
                    <a:pt x="2189" y="64714"/>
                  </a:lnTo>
                  <a:lnTo>
                    <a:pt x="0" y="88033"/>
                  </a:lnTo>
                  <a:lnTo>
                    <a:pt x="4098" y="112825"/>
                  </a:lnTo>
                  <a:lnTo>
                    <a:pt x="13717" y="135542"/>
                  </a:lnTo>
                  <a:lnTo>
                    <a:pt x="28911" y="151098"/>
                  </a:lnTo>
                  <a:lnTo>
                    <a:pt x="37876" y="156884"/>
                  </a:lnTo>
                  <a:lnTo>
                    <a:pt x="60316" y="160193"/>
                  </a:lnTo>
                  <a:lnTo>
                    <a:pt x="83547" y="156595"/>
                  </a:lnTo>
                  <a:lnTo>
                    <a:pt x="101671" y="147197"/>
                  </a:lnTo>
                  <a:lnTo>
                    <a:pt x="114406" y="132101"/>
                  </a:lnTo>
                  <a:lnTo>
                    <a:pt x="122794" y="112524"/>
                  </a:lnTo>
                  <a:lnTo>
                    <a:pt x="126348" y="76364"/>
                  </a:lnTo>
                  <a:lnTo>
                    <a:pt x="114590" y="21408"/>
                  </a:lnTo>
                  <a:lnTo>
                    <a:pt x="108059" y="9515"/>
                  </a:lnTo>
                  <a:lnTo>
                    <a:pt x="97921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7250971" y="278680"/>
              <a:ext cx="129999" cy="145495"/>
            </a:xfrm>
            <a:custGeom>
              <a:avLst/>
              <a:gdLst/>
              <a:ahLst/>
              <a:cxnLst/>
              <a:rect l="0" t="0" r="0" b="0"/>
              <a:pathLst>
                <a:path w="129999" h="145495">
                  <a:moveTo>
                    <a:pt x="87391" y="5589"/>
                  </a:moveTo>
                  <a:lnTo>
                    <a:pt x="70623" y="0"/>
                  </a:lnTo>
                  <a:lnTo>
                    <a:pt x="53032" y="375"/>
                  </a:lnTo>
                  <a:lnTo>
                    <a:pt x="43429" y="2113"/>
                  </a:lnTo>
                  <a:lnTo>
                    <a:pt x="26518" y="16522"/>
                  </a:lnTo>
                  <a:lnTo>
                    <a:pt x="12374" y="38524"/>
                  </a:lnTo>
                  <a:lnTo>
                    <a:pt x="2188" y="63901"/>
                  </a:lnTo>
                  <a:lnTo>
                    <a:pt x="0" y="87657"/>
                  </a:lnTo>
                  <a:lnTo>
                    <a:pt x="4097" y="108744"/>
                  </a:lnTo>
                  <a:lnTo>
                    <a:pt x="13717" y="125915"/>
                  </a:lnTo>
                  <a:lnTo>
                    <a:pt x="28911" y="138226"/>
                  </a:lnTo>
                  <a:lnTo>
                    <a:pt x="37876" y="143147"/>
                  </a:lnTo>
                  <a:lnTo>
                    <a:pt x="60316" y="145494"/>
                  </a:lnTo>
                  <a:lnTo>
                    <a:pt x="83547" y="141469"/>
                  </a:lnTo>
                  <a:lnTo>
                    <a:pt x="101670" y="131880"/>
                  </a:lnTo>
                  <a:lnTo>
                    <a:pt x="125027" y="107739"/>
                  </a:lnTo>
                  <a:lnTo>
                    <a:pt x="128859" y="97086"/>
                  </a:lnTo>
                  <a:lnTo>
                    <a:pt x="129998" y="72770"/>
                  </a:lnTo>
                  <a:lnTo>
                    <a:pt x="124062" y="38363"/>
                  </a:lnTo>
                  <a:lnTo>
                    <a:pt x="120027" y="30948"/>
                  </a:lnTo>
                  <a:lnTo>
                    <a:pt x="114998" y="26004"/>
                  </a:lnTo>
                  <a:lnTo>
                    <a:pt x="97920" y="1611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7448587" y="105284"/>
              <a:ext cx="26647" cy="347442"/>
            </a:xfrm>
            <a:custGeom>
              <a:avLst/>
              <a:gdLst/>
              <a:ahLst/>
              <a:cxnLst/>
              <a:rect l="0" t="0" r="0" b="0"/>
              <a:pathLst>
                <a:path w="26647" h="347442">
                  <a:moveTo>
                    <a:pt x="5589" y="0"/>
                  </a:moveTo>
                  <a:lnTo>
                    <a:pt x="0" y="16768"/>
                  </a:lnTo>
                  <a:lnTo>
                    <a:pt x="3272" y="71856"/>
                  </a:lnTo>
                  <a:lnTo>
                    <a:pt x="6072" y="127746"/>
                  </a:lnTo>
                  <a:lnTo>
                    <a:pt x="12621" y="181870"/>
                  </a:lnTo>
                  <a:lnTo>
                    <a:pt x="16251" y="232612"/>
                  </a:lnTo>
                  <a:lnTo>
                    <a:pt x="24246" y="285504"/>
                  </a:lnTo>
                  <a:lnTo>
                    <a:pt x="26646" y="3474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7818932" y="242155"/>
              <a:ext cx="130084" cy="210810"/>
            </a:xfrm>
            <a:custGeom>
              <a:avLst/>
              <a:gdLst/>
              <a:ahLst/>
              <a:cxnLst/>
              <a:rect l="0" t="0" r="0" b="0"/>
              <a:pathLst>
                <a:path w="130084" h="210810">
                  <a:moveTo>
                    <a:pt x="3741" y="84228"/>
                  </a:moveTo>
                  <a:lnTo>
                    <a:pt x="6861" y="126920"/>
                  </a:lnTo>
                  <a:lnTo>
                    <a:pt x="20529" y="180230"/>
                  </a:lnTo>
                  <a:lnTo>
                    <a:pt x="22363" y="210809"/>
                  </a:lnTo>
                  <a:lnTo>
                    <a:pt x="20835" y="210729"/>
                  </a:lnTo>
                  <a:lnTo>
                    <a:pt x="16018" y="200112"/>
                  </a:lnTo>
                  <a:lnTo>
                    <a:pt x="0" y="142050"/>
                  </a:lnTo>
                  <a:lnTo>
                    <a:pt x="813" y="101230"/>
                  </a:lnTo>
                  <a:lnTo>
                    <a:pt x="8463" y="65089"/>
                  </a:lnTo>
                  <a:lnTo>
                    <a:pt x="21048" y="46086"/>
                  </a:lnTo>
                  <a:lnTo>
                    <a:pt x="38339" y="31011"/>
                  </a:lnTo>
                  <a:lnTo>
                    <a:pt x="81155" y="11802"/>
                  </a:lnTo>
                  <a:lnTo>
                    <a:pt x="130083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7977460" y="293985"/>
              <a:ext cx="182126" cy="178036"/>
            </a:xfrm>
            <a:custGeom>
              <a:avLst/>
              <a:gdLst/>
              <a:ahLst/>
              <a:cxnLst/>
              <a:rect l="0" t="0" r="0" b="0"/>
              <a:pathLst>
                <a:path w="182126" h="178036">
                  <a:moveTo>
                    <a:pt x="108426" y="74512"/>
                  </a:moveTo>
                  <a:lnTo>
                    <a:pt x="93772" y="21484"/>
                  </a:lnTo>
                  <a:lnTo>
                    <a:pt x="88128" y="13424"/>
                  </a:lnTo>
                  <a:lnTo>
                    <a:pt x="72499" y="1348"/>
                  </a:lnTo>
                  <a:lnTo>
                    <a:pt x="63418" y="0"/>
                  </a:lnTo>
                  <a:lnTo>
                    <a:pt x="43968" y="4741"/>
                  </a:lnTo>
                  <a:lnTo>
                    <a:pt x="26746" y="17766"/>
                  </a:lnTo>
                  <a:lnTo>
                    <a:pt x="12462" y="36423"/>
                  </a:lnTo>
                  <a:lnTo>
                    <a:pt x="2214" y="60313"/>
                  </a:lnTo>
                  <a:lnTo>
                    <a:pt x="0" y="83409"/>
                  </a:lnTo>
                  <a:lnTo>
                    <a:pt x="11133" y="144704"/>
                  </a:lnTo>
                  <a:lnTo>
                    <a:pt x="17611" y="167709"/>
                  </a:lnTo>
                  <a:lnTo>
                    <a:pt x="23316" y="174078"/>
                  </a:lnTo>
                  <a:lnTo>
                    <a:pt x="30629" y="177154"/>
                  </a:lnTo>
                  <a:lnTo>
                    <a:pt x="39014" y="178035"/>
                  </a:lnTo>
                  <a:lnTo>
                    <a:pt x="46943" y="175113"/>
                  </a:lnTo>
                  <a:lnTo>
                    <a:pt x="61993" y="162507"/>
                  </a:lnTo>
                  <a:lnTo>
                    <a:pt x="78030" y="135680"/>
                  </a:lnTo>
                  <a:lnTo>
                    <a:pt x="92760" y="94003"/>
                  </a:lnTo>
                  <a:lnTo>
                    <a:pt x="96375" y="64819"/>
                  </a:lnTo>
                  <a:lnTo>
                    <a:pt x="103835" y="89018"/>
                  </a:lnTo>
                  <a:lnTo>
                    <a:pt x="127146" y="122351"/>
                  </a:lnTo>
                  <a:lnTo>
                    <a:pt x="147378" y="144319"/>
                  </a:lnTo>
                  <a:lnTo>
                    <a:pt x="161223" y="152330"/>
                  </a:lnTo>
                  <a:lnTo>
                    <a:pt x="182125" y="1587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8186881" y="123255"/>
              <a:ext cx="109576" cy="308414"/>
            </a:xfrm>
            <a:custGeom>
              <a:avLst/>
              <a:gdLst/>
              <a:ahLst/>
              <a:cxnLst/>
              <a:rect l="0" t="0" r="0" b="0"/>
              <a:pathLst>
                <a:path w="109576" h="308414">
                  <a:moveTo>
                    <a:pt x="67461" y="308413"/>
                  </a:moveTo>
                  <a:lnTo>
                    <a:pt x="52806" y="253272"/>
                  </a:lnTo>
                  <a:lnTo>
                    <a:pt x="35794" y="193657"/>
                  </a:lnTo>
                  <a:lnTo>
                    <a:pt x="18318" y="132861"/>
                  </a:lnTo>
                  <a:lnTo>
                    <a:pt x="779" y="77238"/>
                  </a:lnTo>
                  <a:lnTo>
                    <a:pt x="0" y="55930"/>
                  </a:lnTo>
                  <a:lnTo>
                    <a:pt x="4723" y="35931"/>
                  </a:lnTo>
                  <a:lnTo>
                    <a:pt x="14621" y="19244"/>
                  </a:lnTo>
                  <a:lnTo>
                    <a:pt x="29939" y="7148"/>
                  </a:lnTo>
                  <a:lnTo>
                    <a:pt x="38937" y="2285"/>
                  </a:lnTo>
                  <a:lnTo>
                    <a:pt x="61412" y="0"/>
                  </a:lnTo>
                  <a:lnTo>
                    <a:pt x="109575" y="30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8191171" y="294797"/>
              <a:ext cx="136872" cy="31587"/>
            </a:xfrm>
            <a:custGeom>
              <a:avLst/>
              <a:gdLst/>
              <a:ahLst/>
              <a:cxnLst/>
              <a:rect l="0" t="0" r="0" b="0"/>
              <a:pathLst>
                <a:path w="136872" h="31587">
                  <a:moveTo>
                    <a:pt x="136871" y="0"/>
                  </a:moveTo>
                  <a:lnTo>
                    <a:pt x="74590" y="17959"/>
                  </a:lnTo>
                  <a:lnTo>
                    <a:pt x="26779" y="28548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8414736" y="167598"/>
              <a:ext cx="102819" cy="285128"/>
            </a:xfrm>
            <a:custGeom>
              <a:avLst/>
              <a:gdLst/>
              <a:ahLst/>
              <a:cxnLst/>
              <a:rect l="0" t="0" r="0" b="0"/>
              <a:pathLst>
                <a:path w="102819" h="285128">
                  <a:moveTo>
                    <a:pt x="39647" y="285127"/>
                  </a:moveTo>
                  <a:lnTo>
                    <a:pt x="22859" y="230082"/>
                  </a:lnTo>
                  <a:lnTo>
                    <a:pt x="13563" y="170615"/>
                  </a:lnTo>
                  <a:lnTo>
                    <a:pt x="1913" y="110646"/>
                  </a:lnTo>
                  <a:lnTo>
                    <a:pt x="0" y="60943"/>
                  </a:lnTo>
                  <a:lnTo>
                    <a:pt x="3698" y="30682"/>
                  </a:lnTo>
                  <a:lnTo>
                    <a:pt x="8663" y="19571"/>
                  </a:lnTo>
                  <a:lnTo>
                    <a:pt x="23537" y="4105"/>
                  </a:lnTo>
                  <a:lnTo>
                    <a:pt x="32417" y="683"/>
                  </a:lnTo>
                  <a:lnTo>
                    <a:pt x="51642" y="0"/>
                  </a:lnTo>
                  <a:lnTo>
                    <a:pt x="102818" y="113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8370155" y="315854"/>
              <a:ext cx="126343" cy="10530"/>
            </a:xfrm>
            <a:custGeom>
              <a:avLst/>
              <a:gdLst/>
              <a:ahLst/>
              <a:cxnLst/>
              <a:rect l="0" t="0" r="0" b="0"/>
              <a:pathLst>
                <a:path w="126343" h="10530">
                  <a:moveTo>
                    <a:pt x="126342" y="0"/>
                  </a:moveTo>
                  <a:lnTo>
                    <a:pt x="67725" y="0"/>
                  </a:lnTo>
                  <a:lnTo>
                    <a:pt x="12154" y="8334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8601782" y="157927"/>
              <a:ext cx="182773" cy="315856"/>
            </a:xfrm>
            <a:custGeom>
              <a:avLst/>
              <a:gdLst/>
              <a:ahLst/>
              <a:cxnLst/>
              <a:rect l="0" t="0" r="0" b="0"/>
              <a:pathLst>
                <a:path w="182773" h="315856">
                  <a:moveTo>
                    <a:pt x="0" y="0"/>
                  </a:moveTo>
                  <a:lnTo>
                    <a:pt x="0" y="48931"/>
                  </a:lnTo>
                  <a:lnTo>
                    <a:pt x="5590" y="108061"/>
                  </a:lnTo>
                  <a:lnTo>
                    <a:pt x="10723" y="164802"/>
                  </a:lnTo>
                  <a:lnTo>
                    <a:pt x="21789" y="221070"/>
                  </a:lnTo>
                  <a:lnTo>
                    <a:pt x="25054" y="235117"/>
                  </a:lnTo>
                  <a:lnTo>
                    <a:pt x="29571" y="240973"/>
                  </a:lnTo>
                  <a:lnTo>
                    <a:pt x="34922" y="241367"/>
                  </a:lnTo>
                  <a:lnTo>
                    <a:pt x="69460" y="218438"/>
                  </a:lnTo>
                  <a:lnTo>
                    <a:pt x="131143" y="211606"/>
                  </a:lnTo>
                  <a:lnTo>
                    <a:pt x="166759" y="199698"/>
                  </a:lnTo>
                  <a:lnTo>
                    <a:pt x="174344" y="191624"/>
                  </a:lnTo>
                  <a:lnTo>
                    <a:pt x="182772" y="170174"/>
                  </a:lnTo>
                  <a:lnTo>
                    <a:pt x="181509" y="161413"/>
                  </a:lnTo>
                  <a:lnTo>
                    <a:pt x="177158" y="154402"/>
                  </a:lnTo>
                  <a:lnTo>
                    <a:pt x="170749" y="148558"/>
                  </a:lnTo>
                  <a:lnTo>
                    <a:pt x="161796" y="145832"/>
                  </a:lnTo>
                  <a:lnTo>
                    <a:pt x="139370" y="145923"/>
                  </a:lnTo>
                  <a:lnTo>
                    <a:pt x="106026" y="158140"/>
                  </a:lnTo>
                  <a:lnTo>
                    <a:pt x="90796" y="173230"/>
                  </a:lnTo>
                  <a:lnTo>
                    <a:pt x="85097" y="182167"/>
                  </a:lnTo>
                  <a:lnTo>
                    <a:pt x="81885" y="204575"/>
                  </a:lnTo>
                  <a:lnTo>
                    <a:pt x="89354" y="251500"/>
                  </a:lnTo>
                  <a:lnTo>
                    <a:pt x="104334" y="283919"/>
                  </a:lnTo>
                  <a:lnTo>
                    <a:pt x="120070" y="298931"/>
                  </a:lnTo>
                  <a:lnTo>
                    <a:pt x="138763" y="308333"/>
                  </a:lnTo>
                  <a:lnTo>
                    <a:pt x="178985" y="3158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8886052" y="431668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8" name="Group 77"/>
          <p:cNvGrpSpPr/>
          <p:nvPr/>
        </p:nvGrpSpPr>
        <p:grpSpPr>
          <a:xfrm>
            <a:off x="505367" y="747523"/>
            <a:ext cx="6411856" cy="600125"/>
            <a:chOff x="505367" y="747523"/>
            <a:chExt cx="6411856" cy="600125"/>
          </a:xfrm>
        </p:grpSpPr>
        <p:sp>
          <p:nvSpPr>
            <p:cNvPr id="44" name="Freeform 43"/>
            <p:cNvSpPr/>
            <p:nvPr/>
          </p:nvSpPr>
          <p:spPr>
            <a:xfrm>
              <a:off x="505367" y="937036"/>
              <a:ext cx="21058" cy="410612"/>
            </a:xfrm>
            <a:custGeom>
              <a:avLst/>
              <a:gdLst/>
              <a:ahLst/>
              <a:cxnLst/>
              <a:rect l="0" t="0" r="0" b="0"/>
              <a:pathLst>
                <a:path w="21058" h="410612">
                  <a:moveTo>
                    <a:pt x="21057" y="0"/>
                  </a:moveTo>
                  <a:lnTo>
                    <a:pt x="13822" y="27556"/>
                  </a:lnTo>
                  <a:lnTo>
                    <a:pt x="11179" y="86898"/>
                  </a:lnTo>
                  <a:lnTo>
                    <a:pt x="10722" y="140781"/>
                  </a:lnTo>
                  <a:lnTo>
                    <a:pt x="10586" y="198080"/>
                  </a:lnTo>
                  <a:lnTo>
                    <a:pt x="4951" y="258666"/>
                  </a:lnTo>
                  <a:lnTo>
                    <a:pt x="978" y="320069"/>
                  </a:lnTo>
                  <a:lnTo>
                    <a:pt x="194" y="375352"/>
                  </a:lnTo>
                  <a:lnTo>
                    <a:pt x="0" y="4106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705409" y="937036"/>
              <a:ext cx="9554" cy="347441"/>
            </a:xfrm>
            <a:custGeom>
              <a:avLst/>
              <a:gdLst/>
              <a:ahLst/>
              <a:cxnLst/>
              <a:rect l="0" t="0" r="0" b="0"/>
              <a:pathLst>
                <a:path w="9554" h="347441">
                  <a:moveTo>
                    <a:pt x="0" y="0"/>
                  </a:moveTo>
                  <a:lnTo>
                    <a:pt x="0" y="48931"/>
                  </a:lnTo>
                  <a:lnTo>
                    <a:pt x="0" y="99896"/>
                  </a:lnTo>
                  <a:lnTo>
                    <a:pt x="5589" y="163232"/>
                  </a:lnTo>
                  <a:lnTo>
                    <a:pt x="9553" y="225179"/>
                  </a:lnTo>
                  <a:lnTo>
                    <a:pt x="7216" y="283689"/>
                  </a:lnTo>
                  <a:lnTo>
                    <a:pt x="2138" y="319972"/>
                  </a:lnTo>
                  <a:lnTo>
                    <a:pt x="0" y="3474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568538" y="1126549"/>
              <a:ext cx="147400" cy="31586"/>
            </a:xfrm>
            <a:custGeom>
              <a:avLst/>
              <a:gdLst/>
              <a:ahLst/>
              <a:cxnLst/>
              <a:rect l="0" t="0" r="0" b="0"/>
              <a:pathLst>
                <a:path w="147400" h="31586">
                  <a:moveTo>
                    <a:pt x="147399" y="0"/>
                  </a:moveTo>
                  <a:lnTo>
                    <a:pt x="104708" y="3119"/>
                  </a:lnTo>
                  <a:lnTo>
                    <a:pt x="45331" y="17958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789637" y="1102253"/>
              <a:ext cx="178985" cy="200827"/>
            </a:xfrm>
            <a:custGeom>
              <a:avLst/>
              <a:gdLst/>
              <a:ahLst/>
              <a:cxnLst/>
              <a:rect l="0" t="0" r="0" b="0"/>
              <a:pathLst>
                <a:path w="178985" h="200827">
                  <a:moveTo>
                    <a:pt x="0" y="97995"/>
                  </a:moveTo>
                  <a:lnTo>
                    <a:pt x="42692" y="94876"/>
                  </a:lnTo>
                  <a:lnTo>
                    <a:pt x="73871" y="83423"/>
                  </a:lnTo>
                  <a:lnTo>
                    <a:pt x="124025" y="57905"/>
                  </a:lnTo>
                  <a:lnTo>
                    <a:pt x="136230" y="41573"/>
                  </a:lnTo>
                  <a:lnTo>
                    <a:pt x="137614" y="33474"/>
                  </a:lnTo>
                  <a:lnTo>
                    <a:pt x="136196" y="25735"/>
                  </a:lnTo>
                  <a:lnTo>
                    <a:pt x="132911" y="18237"/>
                  </a:lnTo>
                  <a:lnTo>
                    <a:pt x="119903" y="6785"/>
                  </a:lnTo>
                  <a:lnTo>
                    <a:pt x="111521" y="2093"/>
                  </a:lnTo>
                  <a:lnTo>
                    <a:pt x="89729" y="0"/>
                  </a:lnTo>
                  <a:lnTo>
                    <a:pt x="66786" y="4139"/>
                  </a:lnTo>
                  <a:lnTo>
                    <a:pt x="40715" y="19623"/>
                  </a:lnTo>
                  <a:lnTo>
                    <a:pt x="25505" y="32358"/>
                  </a:lnTo>
                  <a:lnTo>
                    <a:pt x="9377" y="58270"/>
                  </a:lnTo>
                  <a:lnTo>
                    <a:pt x="2778" y="93764"/>
                  </a:lnTo>
                  <a:lnTo>
                    <a:pt x="7474" y="117172"/>
                  </a:lnTo>
                  <a:lnTo>
                    <a:pt x="29552" y="160795"/>
                  </a:lnTo>
                  <a:lnTo>
                    <a:pt x="45890" y="175819"/>
                  </a:lnTo>
                  <a:lnTo>
                    <a:pt x="84974" y="194996"/>
                  </a:lnTo>
                  <a:lnTo>
                    <a:pt x="121624" y="200826"/>
                  </a:lnTo>
                  <a:lnTo>
                    <a:pt x="178984" y="19275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1223638" y="903274"/>
              <a:ext cx="334621" cy="382836"/>
            </a:xfrm>
            <a:custGeom>
              <a:avLst/>
              <a:gdLst/>
              <a:ahLst/>
              <a:cxnLst/>
              <a:rect l="0" t="0" r="0" b="0"/>
              <a:pathLst>
                <a:path w="334621" h="382836">
                  <a:moveTo>
                    <a:pt x="113481" y="318031"/>
                  </a:moveTo>
                  <a:lnTo>
                    <a:pt x="107892" y="259415"/>
                  </a:lnTo>
                  <a:lnTo>
                    <a:pt x="93237" y="224624"/>
                  </a:lnTo>
                  <a:lnTo>
                    <a:pt x="84777" y="217155"/>
                  </a:lnTo>
                  <a:lnTo>
                    <a:pt x="62899" y="208857"/>
                  </a:lnTo>
                  <a:lnTo>
                    <a:pt x="52853" y="208983"/>
                  </a:lnTo>
                  <a:lnTo>
                    <a:pt x="35453" y="215363"/>
                  </a:lnTo>
                  <a:lnTo>
                    <a:pt x="23039" y="229117"/>
                  </a:lnTo>
                  <a:lnTo>
                    <a:pt x="5539" y="266543"/>
                  </a:lnTo>
                  <a:lnTo>
                    <a:pt x="0" y="302905"/>
                  </a:lnTo>
                  <a:lnTo>
                    <a:pt x="3948" y="337726"/>
                  </a:lnTo>
                  <a:lnTo>
                    <a:pt x="12547" y="356420"/>
                  </a:lnTo>
                  <a:lnTo>
                    <a:pt x="18115" y="364681"/>
                  </a:lnTo>
                  <a:lnTo>
                    <a:pt x="33662" y="376979"/>
                  </a:lnTo>
                  <a:lnTo>
                    <a:pt x="42720" y="381896"/>
                  </a:lnTo>
                  <a:lnTo>
                    <a:pt x="52269" y="382835"/>
                  </a:lnTo>
                  <a:lnTo>
                    <a:pt x="72238" y="377638"/>
                  </a:lnTo>
                  <a:lnTo>
                    <a:pt x="97621" y="361559"/>
                  </a:lnTo>
                  <a:lnTo>
                    <a:pt x="109552" y="345566"/>
                  </a:lnTo>
                  <a:lnTo>
                    <a:pt x="130511" y="288035"/>
                  </a:lnTo>
                  <a:lnTo>
                    <a:pt x="141844" y="230304"/>
                  </a:lnTo>
                  <a:lnTo>
                    <a:pt x="144112" y="180124"/>
                  </a:lnTo>
                  <a:lnTo>
                    <a:pt x="139288" y="121944"/>
                  </a:lnTo>
                  <a:lnTo>
                    <a:pt x="134306" y="68251"/>
                  </a:lnTo>
                  <a:lnTo>
                    <a:pt x="125241" y="27733"/>
                  </a:lnTo>
                  <a:lnTo>
                    <a:pt x="114418" y="4176"/>
                  </a:lnTo>
                  <a:lnTo>
                    <a:pt x="109426" y="0"/>
                  </a:lnTo>
                  <a:lnTo>
                    <a:pt x="104928" y="725"/>
                  </a:lnTo>
                  <a:lnTo>
                    <a:pt x="100760" y="4719"/>
                  </a:lnTo>
                  <a:lnTo>
                    <a:pt x="96129" y="21634"/>
                  </a:lnTo>
                  <a:lnTo>
                    <a:pt x="93156" y="76210"/>
                  </a:lnTo>
                  <a:lnTo>
                    <a:pt x="98230" y="126148"/>
                  </a:lnTo>
                  <a:lnTo>
                    <a:pt x="110425" y="188188"/>
                  </a:lnTo>
                  <a:lnTo>
                    <a:pt x="120634" y="237185"/>
                  </a:lnTo>
                  <a:lnTo>
                    <a:pt x="137684" y="293136"/>
                  </a:lnTo>
                  <a:lnTo>
                    <a:pt x="143654" y="304944"/>
                  </a:lnTo>
                  <a:lnTo>
                    <a:pt x="148804" y="309306"/>
                  </a:lnTo>
                  <a:lnTo>
                    <a:pt x="153407" y="308705"/>
                  </a:lnTo>
                  <a:lnTo>
                    <a:pt x="182429" y="282878"/>
                  </a:lnTo>
                  <a:lnTo>
                    <a:pt x="241500" y="258673"/>
                  </a:lnTo>
                  <a:lnTo>
                    <a:pt x="301597" y="240862"/>
                  </a:lnTo>
                  <a:lnTo>
                    <a:pt x="328576" y="224716"/>
                  </a:lnTo>
                  <a:lnTo>
                    <a:pt x="332917" y="217217"/>
                  </a:lnTo>
                  <a:lnTo>
                    <a:pt x="334620" y="199525"/>
                  </a:lnTo>
                  <a:lnTo>
                    <a:pt x="331097" y="192234"/>
                  </a:lnTo>
                  <a:lnTo>
                    <a:pt x="317824" y="181013"/>
                  </a:lnTo>
                  <a:lnTo>
                    <a:pt x="290620" y="168119"/>
                  </a:lnTo>
                  <a:lnTo>
                    <a:pt x="270588" y="166786"/>
                  </a:lnTo>
                  <a:lnTo>
                    <a:pt x="251157" y="171262"/>
                  </a:lnTo>
                  <a:lnTo>
                    <a:pt x="234722" y="181051"/>
                  </a:lnTo>
                  <a:lnTo>
                    <a:pt x="212315" y="205305"/>
                  </a:lnTo>
                  <a:lnTo>
                    <a:pt x="204200" y="227766"/>
                  </a:lnTo>
                  <a:lnTo>
                    <a:pt x="201764" y="252177"/>
                  </a:lnTo>
                  <a:lnTo>
                    <a:pt x="204580" y="274725"/>
                  </a:lnTo>
                  <a:lnTo>
                    <a:pt x="218332" y="307149"/>
                  </a:lnTo>
                  <a:lnTo>
                    <a:pt x="237224" y="333394"/>
                  </a:lnTo>
                  <a:lnTo>
                    <a:pt x="256995" y="342407"/>
                  </a:lnTo>
                  <a:lnTo>
                    <a:pt x="280210" y="345242"/>
                  </a:lnTo>
                  <a:lnTo>
                    <a:pt x="324051" y="33908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1645502" y="1091945"/>
              <a:ext cx="91701" cy="145538"/>
            </a:xfrm>
            <a:custGeom>
              <a:avLst/>
              <a:gdLst/>
              <a:ahLst/>
              <a:cxnLst/>
              <a:rect l="0" t="0" r="0" b="0"/>
              <a:pathLst>
                <a:path w="91701" h="145538">
                  <a:moveTo>
                    <a:pt x="91700" y="13547"/>
                  </a:moveTo>
                  <a:lnTo>
                    <a:pt x="74932" y="2368"/>
                  </a:lnTo>
                  <a:lnTo>
                    <a:pt x="57341" y="0"/>
                  </a:lnTo>
                  <a:lnTo>
                    <a:pt x="47737" y="1006"/>
                  </a:lnTo>
                  <a:lnTo>
                    <a:pt x="30827" y="8363"/>
                  </a:lnTo>
                  <a:lnTo>
                    <a:pt x="23042" y="13600"/>
                  </a:lnTo>
                  <a:lnTo>
                    <a:pt x="11272" y="28778"/>
                  </a:lnTo>
                  <a:lnTo>
                    <a:pt x="3312" y="48392"/>
                  </a:lnTo>
                  <a:lnTo>
                    <a:pt x="0" y="84573"/>
                  </a:lnTo>
                  <a:lnTo>
                    <a:pt x="3371" y="107115"/>
                  </a:lnTo>
                  <a:lnTo>
                    <a:pt x="11888" y="125713"/>
                  </a:lnTo>
                  <a:lnTo>
                    <a:pt x="17435" y="133948"/>
                  </a:lnTo>
                  <a:lnTo>
                    <a:pt x="25812" y="139437"/>
                  </a:lnTo>
                  <a:lnTo>
                    <a:pt x="47598" y="145537"/>
                  </a:lnTo>
                  <a:lnTo>
                    <a:pt x="56450" y="144824"/>
                  </a:lnTo>
                  <a:lnTo>
                    <a:pt x="63520" y="142009"/>
                  </a:lnTo>
                  <a:lnTo>
                    <a:pt x="81171" y="12936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1836897" y="1126549"/>
              <a:ext cx="16119" cy="105286"/>
            </a:xfrm>
            <a:custGeom>
              <a:avLst/>
              <a:gdLst/>
              <a:ahLst/>
              <a:cxnLst/>
              <a:rect l="0" t="0" r="0" b="0"/>
              <a:pathLst>
                <a:path w="16119" h="105286">
                  <a:moveTo>
                    <a:pt x="5590" y="0"/>
                  </a:moveTo>
                  <a:lnTo>
                    <a:pt x="0" y="16767"/>
                  </a:lnTo>
                  <a:lnTo>
                    <a:pt x="376" y="34358"/>
                  </a:lnTo>
                  <a:lnTo>
                    <a:pt x="13465" y="93974"/>
                  </a:lnTo>
                  <a:lnTo>
                    <a:pt x="16118" y="1052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1842487" y="101073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1938689" y="874253"/>
              <a:ext cx="314410" cy="357975"/>
            </a:xfrm>
            <a:custGeom>
              <a:avLst/>
              <a:gdLst/>
              <a:ahLst/>
              <a:cxnLst/>
              <a:rect l="0" t="0" r="0" b="0"/>
              <a:pathLst>
                <a:path w="314410" h="357975">
                  <a:moveTo>
                    <a:pt x="72254" y="252296"/>
                  </a:moveTo>
                  <a:lnTo>
                    <a:pt x="77843" y="235528"/>
                  </a:lnTo>
                  <a:lnTo>
                    <a:pt x="77150" y="228249"/>
                  </a:lnTo>
                  <a:lnTo>
                    <a:pt x="70140" y="213922"/>
                  </a:lnTo>
                  <a:lnTo>
                    <a:pt x="62656" y="210336"/>
                  </a:lnTo>
                  <a:lnTo>
                    <a:pt x="41862" y="209470"/>
                  </a:lnTo>
                  <a:lnTo>
                    <a:pt x="32105" y="213217"/>
                  </a:lnTo>
                  <a:lnTo>
                    <a:pt x="15025" y="226739"/>
                  </a:lnTo>
                  <a:lnTo>
                    <a:pt x="5875" y="247566"/>
                  </a:lnTo>
                  <a:lnTo>
                    <a:pt x="0" y="299065"/>
                  </a:lnTo>
                  <a:lnTo>
                    <a:pt x="5436" y="323385"/>
                  </a:lnTo>
                  <a:lnTo>
                    <a:pt x="10161" y="334783"/>
                  </a:lnTo>
                  <a:lnTo>
                    <a:pt x="24770" y="350568"/>
                  </a:lnTo>
                  <a:lnTo>
                    <a:pt x="33579" y="356415"/>
                  </a:lnTo>
                  <a:lnTo>
                    <a:pt x="42961" y="357974"/>
                  </a:lnTo>
                  <a:lnTo>
                    <a:pt x="62744" y="353466"/>
                  </a:lnTo>
                  <a:lnTo>
                    <a:pt x="70593" y="347819"/>
                  </a:lnTo>
                  <a:lnTo>
                    <a:pt x="82434" y="332185"/>
                  </a:lnTo>
                  <a:lnTo>
                    <a:pt x="99567" y="291213"/>
                  </a:lnTo>
                  <a:lnTo>
                    <a:pt x="111098" y="229221"/>
                  </a:lnTo>
                  <a:lnTo>
                    <a:pt x="116518" y="177998"/>
                  </a:lnTo>
                  <a:lnTo>
                    <a:pt x="122414" y="128896"/>
                  </a:lnTo>
                  <a:lnTo>
                    <a:pt x="121041" y="81592"/>
                  </a:lnTo>
                  <a:lnTo>
                    <a:pt x="113225" y="30531"/>
                  </a:lnTo>
                  <a:lnTo>
                    <a:pt x="110097" y="13206"/>
                  </a:lnTo>
                  <a:lnTo>
                    <a:pt x="105671" y="3995"/>
                  </a:lnTo>
                  <a:lnTo>
                    <a:pt x="100381" y="194"/>
                  </a:lnTo>
                  <a:lnTo>
                    <a:pt x="94515" y="0"/>
                  </a:lnTo>
                  <a:lnTo>
                    <a:pt x="90604" y="4550"/>
                  </a:lnTo>
                  <a:lnTo>
                    <a:pt x="86258" y="22084"/>
                  </a:lnTo>
                  <a:lnTo>
                    <a:pt x="83469" y="79873"/>
                  </a:lnTo>
                  <a:lnTo>
                    <a:pt x="82986" y="130368"/>
                  </a:lnTo>
                  <a:lnTo>
                    <a:pt x="84012" y="181204"/>
                  </a:lnTo>
                  <a:lnTo>
                    <a:pt x="94247" y="240896"/>
                  </a:lnTo>
                  <a:lnTo>
                    <a:pt x="107236" y="280504"/>
                  </a:lnTo>
                  <a:lnTo>
                    <a:pt x="113123" y="292158"/>
                  </a:lnTo>
                  <a:lnTo>
                    <a:pt x="119387" y="297588"/>
                  </a:lnTo>
                  <a:lnTo>
                    <a:pt x="125903" y="298868"/>
                  </a:lnTo>
                  <a:lnTo>
                    <a:pt x="132586" y="297382"/>
                  </a:lnTo>
                  <a:lnTo>
                    <a:pt x="146251" y="286372"/>
                  </a:lnTo>
                  <a:lnTo>
                    <a:pt x="179677" y="256297"/>
                  </a:lnTo>
                  <a:lnTo>
                    <a:pt x="209758" y="240483"/>
                  </a:lnTo>
                  <a:lnTo>
                    <a:pt x="270183" y="229337"/>
                  </a:lnTo>
                  <a:lnTo>
                    <a:pt x="281416" y="226461"/>
                  </a:lnTo>
                  <a:lnTo>
                    <a:pt x="288904" y="219865"/>
                  </a:lnTo>
                  <a:lnTo>
                    <a:pt x="297224" y="200057"/>
                  </a:lnTo>
                  <a:lnTo>
                    <a:pt x="297103" y="190564"/>
                  </a:lnTo>
                  <a:lnTo>
                    <a:pt x="290730" y="173777"/>
                  </a:lnTo>
                  <a:lnTo>
                    <a:pt x="276979" y="161636"/>
                  </a:lnTo>
                  <a:lnTo>
                    <a:pt x="268399" y="156761"/>
                  </a:lnTo>
                  <a:lnTo>
                    <a:pt x="259169" y="155851"/>
                  </a:lnTo>
                  <a:lnTo>
                    <a:pt x="239555" y="161078"/>
                  </a:lnTo>
                  <a:lnTo>
                    <a:pt x="222259" y="174320"/>
                  </a:lnTo>
                  <a:lnTo>
                    <a:pt x="207943" y="193073"/>
                  </a:lnTo>
                  <a:lnTo>
                    <a:pt x="197681" y="217006"/>
                  </a:lnTo>
                  <a:lnTo>
                    <a:pt x="195459" y="243240"/>
                  </a:lnTo>
                  <a:lnTo>
                    <a:pt x="203565" y="292621"/>
                  </a:lnTo>
                  <a:lnTo>
                    <a:pt x="218655" y="319876"/>
                  </a:lnTo>
                  <a:lnTo>
                    <a:pt x="227177" y="325425"/>
                  </a:lnTo>
                  <a:lnTo>
                    <a:pt x="249123" y="331591"/>
                  </a:lnTo>
                  <a:lnTo>
                    <a:pt x="271355" y="328092"/>
                  </a:lnTo>
                  <a:lnTo>
                    <a:pt x="314409" y="31546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2347643" y="1028774"/>
              <a:ext cx="145688" cy="176443"/>
            </a:xfrm>
            <a:custGeom>
              <a:avLst/>
              <a:gdLst/>
              <a:ahLst/>
              <a:cxnLst/>
              <a:rect l="0" t="0" r="0" b="0"/>
              <a:pathLst>
                <a:path w="145688" h="176443">
                  <a:moveTo>
                    <a:pt x="105496" y="13547"/>
                  </a:moveTo>
                  <a:lnTo>
                    <a:pt x="88729" y="2368"/>
                  </a:lnTo>
                  <a:lnTo>
                    <a:pt x="71138" y="0"/>
                  </a:lnTo>
                  <a:lnTo>
                    <a:pt x="31249" y="8011"/>
                  </a:lnTo>
                  <a:lnTo>
                    <a:pt x="13616" y="20445"/>
                  </a:lnTo>
                  <a:lnTo>
                    <a:pt x="5638" y="28674"/>
                  </a:lnTo>
                  <a:lnTo>
                    <a:pt x="1490" y="38840"/>
                  </a:lnTo>
                  <a:lnTo>
                    <a:pt x="0" y="62613"/>
                  </a:lnTo>
                  <a:lnTo>
                    <a:pt x="3580" y="71994"/>
                  </a:lnTo>
                  <a:lnTo>
                    <a:pt x="16916" y="85537"/>
                  </a:lnTo>
                  <a:lnTo>
                    <a:pt x="37661" y="92336"/>
                  </a:lnTo>
                  <a:lnTo>
                    <a:pt x="100419" y="106634"/>
                  </a:lnTo>
                  <a:lnTo>
                    <a:pt x="135386" y="130417"/>
                  </a:lnTo>
                  <a:lnTo>
                    <a:pt x="142970" y="137084"/>
                  </a:lnTo>
                  <a:lnTo>
                    <a:pt x="145687" y="145038"/>
                  </a:lnTo>
                  <a:lnTo>
                    <a:pt x="142466" y="163234"/>
                  </a:lnTo>
                  <a:lnTo>
                    <a:pt x="135992" y="169490"/>
                  </a:lnTo>
                  <a:lnTo>
                    <a:pt x="116321" y="176442"/>
                  </a:lnTo>
                  <a:lnTo>
                    <a:pt x="78938" y="174766"/>
                  </a:lnTo>
                  <a:lnTo>
                    <a:pt x="31797" y="16094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2758755" y="800165"/>
              <a:ext cx="31297" cy="368499"/>
            </a:xfrm>
            <a:custGeom>
              <a:avLst/>
              <a:gdLst/>
              <a:ahLst/>
              <a:cxnLst/>
              <a:rect l="0" t="0" r="0" b="0"/>
              <a:pathLst>
                <a:path w="31297" h="368499">
                  <a:moveTo>
                    <a:pt x="10239" y="0"/>
                  </a:moveTo>
                  <a:lnTo>
                    <a:pt x="1174" y="58617"/>
                  </a:lnTo>
                  <a:lnTo>
                    <a:pt x="0" y="121197"/>
                  </a:lnTo>
                  <a:lnTo>
                    <a:pt x="2888" y="183644"/>
                  </a:lnTo>
                  <a:lnTo>
                    <a:pt x="8787" y="241646"/>
                  </a:lnTo>
                  <a:lnTo>
                    <a:pt x="18358" y="299854"/>
                  </a:lnTo>
                  <a:lnTo>
                    <a:pt x="28394" y="343240"/>
                  </a:lnTo>
                  <a:lnTo>
                    <a:pt x="31296" y="3684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2663709" y="968621"/>
              <a:ext cx="210571" cy="31587"/>
            </a:xfrm>
            <a:custGeom>
              <a:avLst/>
              <a:gdLst/>
              <a:ahLst/>
              <a:cxnLst/>
              <a:rect l="0" t="0" r="0" b="0"/>
              <a:pathLst>
                <a:path w="210571" h="31587">
                  <a:moveTo>
                    <a:pt x="210570" y="0"/>
                  </a:moveTo>
                  <a:lnTo>
                    <a:pt x="161640" y="8333"/>
                  </a:lnTo>
                  <a:lnTo>
                    <a:pt x="102509" y="15684"/>
                  </a:lnTo>
                  <a:lnTo>
                    <a:pt x="46939" y="21166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2860416" y="1036131"/>
              <a:ext cx="153780" cy="139906"/>
            </a:xfrm>
            <a:custGeom>
              <a:avLst/>
              <a:gdLst/>
              <a:ahLst/>
              <a:cxnLst/>
              <a:rect l="0" t="0" r="0" b="0"/>
              <a:pathLst>
                <a:path w="153780" h="139906">
                  <a:moveTo>
                    <a:pt x="55977" y="27247"/>
                  </a:moveTo>
                  <a:lnTo>
                    <a:pt x="39210" y="21658"/>
                  </a:lnTo>
                  <a:lnTo>
                    <a:pt x="31931" y="22351"/>
                  </a:lnTo>
                  <a:lnTo>
                    <a:pt x="17604" y="29360"/>
                  </a:lnTo>
                  <a:lnTo>
                    <a:pt x="6557" y="43394"/>
                  </a:lnTo>
                  <a:lnTo>
                    <a:pt x="1974" y="52050"/>
                  </a:lnTo>
                  <a:lnTo>
                    <a:pt x="0" y="74145"/>
                  </a:lnTo>
                  <a:lnTo>
                    <a:pt x="4193" y="97223"/>
                  </a:lnTo>
                  <a:lnTo>
                    <a:pt x="13855" y="115279"/>
                  </a:lnTo>
                  <a:lnTo>
                    <a:pt x="29067" y="127984"/>
                  </a:lnTo>
                  <a:lnTo>
                    <a:pt x="48697" y="136360"/>
                  </a:lnTo>
                  <a:lnTo>
                    <a:pt x="84886" y="139905"/>
                  </a:lnTo>
                  <a:lnTo>
                    <a:pt x="107430" y="136589"/>
                  </a:lnTo>
                  <a:lnTo>
                    <a:pt x="126029" y="128096"/>
                  </a:lnTo>
                  <a:lnTo>
                    <a:pt x="134264" y="122555"/>
                  </a:lnTo>
                  <a:lnTo>
                    <a:pt x="146533" y="107041"/>
                  </a:lnTo>
                  <a:lnTo>
                    <a:pt x="151443" y="97990"/>
                  </a:lnTo>
                  <a:lnTo>
                    <a:pt x="153779" y="78575"/>
                  </a:lnTo>
                  <a:lnTo>
                    <a:pt x="149747" y="58248"/>
                  </a:lnTo>
                  <a:lnTo>
                    <a:pt x="134324" y="28244"/>
                  </a:lnTo>
                  <a:lnTo>
                    <a:pt x="121604" y="11702"/>
                  </a:lnTo>
                  <a:lnTo>
                    <a:pt x="101912" y="2791"/>
                  </a:lnTo>
                  <a:lnTo>
                    <a:pt x="82242" y="0"/>
                  </a:lnTo>
                  <a:lnTo>
                    <a:pt x="76997" y="893"/>
                  </a:lnTo>
                  <a:lnTo>
                    <a:pt x="66506" y="619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3284891" y="831751"/>
              <a:ext cx="21058" cy="338961"/>
            </a:xfrm>
            <a:custGeom>
              <a:avLst/>
              <a:gdLst/>
              <a:ahLst/>
              <a:cxnLst/>
              <a:rect l="0" t="0" r="0" b="0"/>
              <a:pathLst>
                <a:path w="21058" h="338961">
                  <a:moveTo>
                    <a:pt x="0" y="0"/>
                  </a:moveTo>
                  <a:lnTo>
                    <a:pt x="0" y="52050"/>
                  </a:lnTo>
                  <a:lnTo>
                    <a:pt x="3119" y="108229"/>
                  </a:lnTo>
                  <a:lnTo>
                    <a:pt x="8333" y="166209"/>
                  </a:lnTo>
                  <a:lnTo>
                    <a:pt x="9878" y="220432"/>
                  </a:lnTo>
                  <a:lnTo>
                    <a:pt x="13455" y="270424"/>
                  </a:lnTo>
                  <a:lnTo>
                    <a:pt x="19555" y="329238"/>
                  </a:lnTo>
                  <a:lnTo>
                    <a:pt x="20389" y="338960"/>
                  </a:lnTo>
                  <a:lnTo>
                    <a:pt x="21057" y="3369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3326193" y="947564"/>
              <a:ext cx="116626" cy="221100"/>
            </a:xfrm>
            <a:custGeom>
              <a:avLst/>
              <a:gdLst/>
              <a:ahLst/>
              <a:cxnLst/>
              <a:rect l="0" t="0" r="0" b="0"/>
              <a:pathLst>
                <a:path w="116626" h="221100">
                  <a:moveTo>
                    <a:pt x="74511" y="0"/>
                  </a:moveTo>
                  <a:lnTo>
                    <a:pt x="25013" y="59593"/>
                  </a:lnTo>
                  <a:lnTo>
                    <a:pt x="4213" y="80699"/>
                  </a:lnTo>
                  <a:lnTo>
                    <a:pt x="739" y="88894"/>
                  </a:lnTo>
                  <a:lnTo>
                    <a:pt x="0" y="107359"/>
                  </a:lnTo>
                  <a:lnTo>
                    <a:pt x="6690" y="124144"/>
                  </a:lnTo>
                  <a:lnTo>
                    <a:pt x="11750" y="131896"/>
                  </a:lnTo>
                  <a:lnTo>
                    <a:pt x="68419" y="175347"/>
                  </a:lnTo>
                  <a:lnTo>
                    <a:pt x="116625" y="2210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3437108" y="983729"/>
              <a:ext cx="487241" cy="361495"/>
            </a:xfrm>
            <a:custGeom>
              <a:avLst/>
              <a:gdLst/>
              <a:ahLst/>
              <a:cxnLst/>
              <a:rect l="0" t="0" r="0" b="0"/>
              <a:pathLst>
                <a:path w="487241" h="361495">
                  <a:moveTo>
                    <a:pt x="16239" y="121763"/>
                  </a:moveTo>
                  <a:lnTo>
                    <a:pt x="34220" y="106122"/>
                  </a:lnTo>
                  <a:lnTo>
                    <a:pt x="89423" y="74920"/>
                  </a:lnTo>
                  <a:lnTo>
                    <a:pt x="105697" y="61560"/>
                  </a:lnTo>
                  <a:lnTo>
                    <a:pt x="109803" y="53551"/>
                  </a:lnTo>
                  <a:lnTo>
                    <a:pt x="111245" y="35295"/>
                  </a:lnTo>
                  <a:lnTo>
                    <a:pt x="104867" y="18602"/>
                  </a:lnTo>
                  <a:lnTo>
                    <a:pt x="99891" y="10875"/>
                  </a:lnTo>
                  <a:lnTo>
                    <a:pt x="91894" y="5723"/>
                  </a:lnTo>
                  <a:lnTo>
                    <a:pt x="70530" y="0"/>
                  </a:lnTo>
                  <a:lnTo>
                    <a:pt x="37784" y="2367"/>
                  </a:lnTo>
                  <a:lnTo>
                    <a:pt x="19575" y="13716"/>
                  </a:lnTo>
                  <a:lnTo>
                    <a:pt x="11444" y="21655"/>
                  </a:lnTo>
                  <a:lnTo>
                    <a:pt x="2409" y="42956"/>
                  </a:lnTo>
                  <a:lnTo>
                    <a:pt x="0" y="55187"/>
                  </a:lnTo>
                  <a:lnTo>
                    <a:pt x="3562" y="78135"/>
                  </a:lnTo>
                  <a:lnTo>
                    <a:pt x="24913" y="121464"/>
                  </a:lnTo>
                  <a:lnTo>
                    <a:pt x="41151" y="136448"/>
                  </a:lnTo>
                  <a:lnTo>
                    <a:pt x="50395" y="142081"/>
                  </a:lnTo>
                  <a:lnTo>
                    <a:pt x="73143" y="145221"/>
                  </a:lnTo>
                  <a:lnTo>
                    <a:pt x="120286" y="137705"/>
                  </a:lnTo>
                  <a:lnTo>
                    <a:pt x="175521" y="109047"/>
                  </a:lnTo>
                  <a:lnTo>
                    <a:pt x="238440" y="98685"/>
                  </a:lnTo>
                  <a:lnTo>
                    <a:pt x="263564" y="91619"/>
                  </a:lnTo>
                  <a:lnTo>
                    <a:pt x="282529" y="80679"/>
                  </a:lnTo>
                  <a:lnTo>
                    <a:pt x="287352" y="73317"/>
                  </a:lnTo>
                  <a:lnTo>
                    <a:pt x="289592" y="55778"/>
                  </a:lnTo>
                  <a:lnTo>
                    <a:pt x="283568" y="39404"/>
                  </a:lnTo>
                  <a:lnTo>
                    <a:pt x="278686" y="31762"/>
                  </a:lnTo>
                  <a:lnTo>
                    <a:pt x="263904" y="20151"/>
                  </a:lnTo>
                  <a:lnTo>
                    <a:pt x="225817" y="3165"/>
                  </a:lnTo>
                  <a:lnTo>
                    <a:pt x="205311" y="1982"/>
                  </a:lnTo>
                  <a:lnTo>
                    <a:pt x="194929" y="3305"/>
                  </a:lnTo>
                  <a:lnTo>
                    <a:pt x="177155" y="14133"/>
                  </a:lnTo>
                  <a:lnTo>
                    <a:pt x="169140" y="21933"/>
                  </a:lnTo>
                  <a:lnTo>
                    <a:pt x="160234" y="43079"/>
                  </a:lnTo>
                  <a:lnTo>
                    <a:pt x="157446" y="68075"/>
                  </a:lnTo>
                  <a:lnTo>
                    <a:pt x="163623" y="107285"/>
                  </a:lnTo>
                  <a:lnTo>
                    <a:pt x="173770" y="130536"/>
                  </a:lnTo>
                  <a:lnTo>
                    <a:pt x="198225" y="157767"/>
                  </a:lnTo>
                  <a:lnTo>
                    <a:pt x="220734" y="167011"/>
                  </a:lnTo>
                  <a:lnTo>
                    <a:pt x="246336" y="169949"/>
                  </a:lnTo>
                  <a:lnTo>
                    <a:pt x="285887" y="163856"/>
                  </a:lnTo>
                  <a:lnTo>
                    <a:pt x="319183" y="147753"/>
                  </a:lnTo>
                  <a:lnTo>
                    <a:pt x="336494" y="134874"/>
                  </a:lnTo>
                  <a:lnTo>
                    <a:pt x="343216" y="134013"/>
                  </a:lnTo>
                  <a:lnTo>
                    <a:pt x="348867" y="136949"/>
                  </a:lnTo>
                  <a:lnTo>
                    <a:pt x="353805" y="142415"/>
                  </a:lnTo>
                  <a:lnTo>
                    <a:pt x="359291" y="164087"/>
                  </a:lnTo>
                  <a:lnTo>
                    <a:pt x="362812" y="225659"/>
                  </a:lnTo>
                  <a:lnTo>
                    <a:pt x="371913" y="285742"/>
                  </a:lnTo>
                  <a:lnTo>
                    <a:pt x="381857" y="342670"/>
                  </a:lnTo>
                  <a:lnTo>
                    <a:pt x="382816" y="356772"/>
                  </a:lnTo>
                  <a:lnTo>
                    <a:pt x="381117" y="361494"/>
                  </a:lnTo>
                  <a:lnTo>
                    <a:pt x="377644" y="359962"/>
                  </a:lnTo>
                  <a:lnTo>
                    <a:pt x="372989" y="354262"/>
                  </a:lnTo>
                  <a:lnTo>
                    <a:pt x="367817" y="335450"/>
                  </a:lnTo>
                  <a:lnTo>
                    <a:pt x="355819" y="278931"/>
                  </a:lnTo>
                  <a:lnTo>
                    <a:pt x="342456" y="223085"/>
                  </a:lnTo>
                  <a:lnTo>
                    <a:pt x="335164" y="173231"/>
                  </a:lnTo>
                  <a:lnTo>
                    <a:pt x="333004" y="121415"/>
                  </a:lnTo>
                  <a:lnTo>
                    <a:pt x="337863" y="62683"/>
                  </a:lnTo>
                  <a:lnTo>
                    <a:pt x="346746" y="42472"/>
                  </a:lnTo>
                  <a:lnTo>
                    <a:pt x="352390" y="33808"/>
                  </a:lnTo>
                  <a:lnTo>
                    <a:pt x="368020" y="21060"/>
                  </a:lnTo>
                  <a:lnTo>
                    <a:pt x="377102" y="16023"/>
                  </a:lnTo>
                  <a:lnTo>
                    <a:pt x="399670" y="13546"/>
                  </a:lnTo>
                  <a:lnTo>
                    <a:pt x="412240" y="14523"/>
                  </a:lnTo>
                  <a:lnTo>
                    <a:pt x="432445" y="24968"/>
                  </a:lnTo>
                  <a:lnTo>
                    <a:pt x="464480" y="60269"/>
                  </a:lnTo>
                  <a:lnTo>
                    <a:pt x="480634" y="90674"/>
                  </a:lnTo>
                  <a:lnTo>
                    <a:pt x="487240" y="127499"/>
                  </a:lnTo>
                  <a:lnTo>
                    <a:pt x="482546" y="148099"/>
                  </a:lnTo>
                  <a:lnTo>
                    <a:pt x="471491" y="165053"/>
                  </a:lnTo>
                  <a:lnTo>
                    <a:pt x="454880" y="180387"/>
                  </a:lnTo>
                  <a:lnTo>
                    <a:pt x="444367" y="184243"/>
                  </a:lnTo>
                  <a:lnTo>
                    <a:pt x="384736" y="18493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4179368" y="770911"/>
              <a:ext cx="148239" cy="197959"/>
            </a:xfrm>
            <a:custGeom>
              <a:avLst/>
              <a:gdLst/>
              <a:ahLst/>
              <a:cxnLst/>
              <a:rect l="0" t="0" r="0" b="0"/>
              <a:pathLst>
                <a:path w="148239" h="197959">
                  <a:moveTo>
                    <a:pt x="147845" y="29254"/>
                  </a:moveTo>
                  <a:lnTo>
                    <a:pt x="121458" y="13613"/>
                  </a:lnTo>
                  <a:lnTo>
                    <a:pt x="85564" y="2913"/>
                  </a:lnTo>
                  <a:lnTo>
                    <a:pt x="58943" y="0"/>
                  </a:lnTo>
                  <a:lnTo>
                    <a:pt x="37753" y="4944"/>
                  </a:lnTo>
                  <a:lnTo>
                    <a:pt x="20536" y="16110"/>
                  </a:lnTo>
                  <a:lnTo>
                    <a:pt x="5085" y="32771"/>
                  </a:lnTo>
                  <a:lnTo>
                    <a:pt x="1199" y="43297"/>
                  </a:lnTo>
                  <a:lnTo>
                    <a:pt x="0" y="67471"/>
                  </a:lnTo>
                  <a:lnTo>
                    <a:pt x="3658" y="76959"/>
                  </a:lnTo>
                  <a:lnTo>
                    <a:pt x="17081" y="90621"/>
                  </a:lnTo>
                  <a:lnTo>
                    <a:pt x="37865" y="97472"/>
                  </a:lnTo>
                  <a:lnTo>
                    <a:pt x="89335" y="101871"/>
                  </a:lnTo>
                  <a:lnTo>
                    <a:pt x="125049" y="113811"/>
                  </a:lnTo>
                  <a:lnTo>
                    <a:pt x="140833" y="128836"/>
                  </a:lnTo>
                  <a:lnTo>
                    <a:pt x="146679" y="137756"/>
                  </a:lnTo>
                  <a:lnTo>
                    <a:pt x="148238" y="147212"/>
                  </a:lnTo>
                  <a:lnTo>
                    <a:pt x="143730" y="167078"/>
                  </a:lnTo>
                  <a:lnTo>
                    <a:pt x="130808" y="184486"/>
                  </a:lnTo>
                  <a:lnTo>
                    <a:pt x="122449" y="192404"/>
                  </a:lnTo>
                  <a:lnTo>
                    <a:pt x="113367" y="196512"/>
                  </a:lnTo>
                  <a:lnTo>
                    <a:pt x="93917" y="197958"/>
                  </a:lnTo>
                  <a:lnTo>
                    <a:pt x="45510" y="177957"/>
                  </a:lnTo>
                  <a:lnTo>
                    <a:pt x="21503" y="16612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4242985" y="747523"/>
              <a:ext cx="31586" cy="273742"/>
            </a:xfrm>
            <a:custGeom>
              <a:avLst/>
              <a:gdLst/>
              <a:ahLst/>
              <a:cxnLst/>
              <a:rect l="0" t="0" r="0" b="0"/>
              <a:pathLst>
                <a:path w="31586" h="273742">
                  <a:moveTo>
                    <a:pt x="0" y="0"/>
                  </a:moveTo>
                  <a:lnTo>
                    <a:pt x="5589" y="58617"/>
                  </a:lnTo>
                  <a:lnTo>
                    <a:pt x="10722" y="111621"/>
                  </a:lnTo>
                  <a:lnTo>
                    <a:pt x="19464" y="173493"/>
                  </a:lnTo>
                  <a:lnTo>
                    <a:pt x="27977" y="227249"/>
                  </a:lnTo>
                  <a:lnTo>
                    <a:pt x="31585" y="2737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4432931" y="831751"/>
              <a:ext cx="20624" cy="326384"/>
            </a:xfrm>
            <a:custGeom>
              <a:avLst/>
              <a:gdLst/>
              <a:ahLst/>
              <a:cxnLst/>
              <a:rect l="0" t="0" r="0" b="0"/>
              <a:pathLst>
                <a:path w="20624" h="326384">
                  <a:moveTo>
                    <a:pt x="10095" y="0"/>
                  </a:moveTo>
                  <a:lnTo>
                    <a:pt x="1762" y="37478"/>
                  </a:lnTo>
                  <a:lnTo>
                    <a:pt x="0" y="94490"/>
                  </a:lnTo>
                  <a:lnTo>
                    <a:pt x="6888" y="146436"/>
                  </a:lnTo>
                  <a:lnTo>
                    <a:pt x="9461" y="203664"/>
                  </a:lnTo>
                  <a:lnTo>
                    <a:pt x="13027" y="253757"/>
                  </a:lnTo>
                  <a:lnTo>
                    <a:pt x="18372" y="296286"/>
                  </a:lnTo>
                  <a:lnTo>
                    <a:pt x="20623" y="3263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4563415" y="831751"/>
              <a:ext cx="205996" cy="317762"/>
            </a:xfrm>
            <a:custGeom>
              <a:avLst/>
              <a:gdLst/>
              <a:ahLst/>
              <a:cxnLst/>
              <a:rect l="0" t="0" r="0" b="0"/>
              <a:pathLst>
                <a:path w="205996" h="317762">
                  <a:moveTo>
                    <a:pt x="27010" y="0"/>
                  </a:moveTo>
                  <a:lnTo>
                    <a:pt x="9052" y="55045"/>
                  </a:lnTo>
                  <a:lnTo>
                    <a:pt x="1152" y="84810"/>
                  </a:lnTo>
                  <a:lnTo>
                    <a:pt x="1582" y="84616"/>
                  </a:lnTo>
                  <a:lnTo>
                    <a:pt x="20142" y="43419"/>
                  </a:lnTo>
                  <a:lnTo>
                    <a:pt x="25940" y="35965"/>
                  </a:lnTo>
                  <a:lnTo>
                    <a:pt x="33316" y="32165"/>
                  </a:lnTo>
                  <a:lnTo>
                    <a:pt x="50870" y="31063"/>
                  </a:lnTo>
                  <a:lnTo>
                    <a:pt x="67250" y="37592"/>
                  </a:lnTo>
                  <a:lnTo>
                    <a:pt x="74894" y="42609"/>
                  </a:lnTo>
                  <a:lnTo>
                    <a:pt x="86506" y="57542"/>
                  </a:lnTo>
                  <a:lnTo>
                    <a:pt x="103493" y="95724"/>
                  </a:lnTo>
                  <a:lnTo>
                    <a:pt x="110218" y="158979"/>
                  </a:lnTo>
                  <a:lnTo>
                    <a:pt x="107816" y="197233"/>
                  </a:lnTo>
                  <a:lnTo>
                    <a:pt x="92070" y="258380"/>
                  </a:lnTo>
                  <a:lnTo>
                    <a:pt x="68111" y="293150"/>
                  </a:lnTo>
                  <a:lnTo>
                    <a:pt x="53466" y="306934"/>
                  </a:lnTo>
                  <a:lnTo>
                    <a:pt x="35258" y="316959"/>
                  </a:lnTo>
                  <a:lnTo>
                    <a:pt x="26660" y="317761"/>
                  </a:lnTo>
                  <a:lnTo>
                    <a:pt x="10867" y="312412"/>
                  </a:lnTo>
                  <a:lnTo>
                    <a:pt x="5719" y="305371"/>
                  </a:lnTo>
                  <a:lnTo>
                    <a:pt x="0" y="285069"/>
                  </a:lnTo>
                  <a:lnTo>
                    <a:pt x="814" y="275444"/>
                  </a:lnTo>
                  <a:lnTo>
                    <a:pt x="7959" y="258510"/>
                  </a:lnTo>
                  <a:lnTo>
                    <a:pt x="22052" y="246304"/>
                  </a:lnTo>
                  <a:lnTo>
                    <a:pt x="30724" y="241412"/>
                  </a:lnTo>
                  <a:lnTo>
                    <a:pt x="40014" y="240490"/>
                  </a:lnTo>
                  <a:lnTo>
                    <a:pt x="90507" y="256205"/>
                  </a:lnTo>
                  <a:lnTo>
                    <a:pt x="144316" y="286316"/>
                  </a:lnTo>
                  <a:lnTo>
                    <a:pt x="164544" y="287909"/>
                  </a:lnTo>
                  <a:lnTo>
                    <a:pt x="182892" y="284717"/>
                  </a:lnTo>
                  <a:lnTo>
                    <a:pt x="205995" y="2737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4749377" y="905450"/>
              <a:ext cx="191811" cy="239230"/>
            </a:xfrm>
            <a:custGeom>
              <a:avLst/>
              <a:gdLst/>
              <a:ahLst/>
              <a:cxnLst/>
              <a:rect l="0" t="0" r="0" b="0"/>
              <a:pathLst>
                <a:path w="191811" h="239230">
                  <a:moveTo>
                    <a:pt x="83203" y="0"/>
                  </a:moveTo>
                  <a:lnTo>
                    <a:pt x="51921" y="9576"/>
                  </a:lnTo>
                  <a:lnTo>
                    <a:pt x="35765" y="20244"/>
                  </a:lnTo>
                  <a:lnTo>
                    <a:pt x="23905" y="35904"/>
                  </a:lnTo>
                  <a:lnTo>
                    <a:pt x="6759" y="74553"/>
                  </a:lnTo>
                  <a:lnTo>
                    <a:pt x="0" y="137907"/>
                  </a:lnTo>
                  <a:lnTo>
                    <a:pt x="1770" y="164238"/>
                  </a:lnTo>
                  <a:lnTo>
                    <a:pt x="15921" y="197622"/>
                  </a:lnTo>
                  <a:lnTo>
                    <a:pt x="28344" y="214954"/>
                  </a:lnTo>
                  <a:lnTo>
                    <a:pt x="47903" y="227337"/>
                  </a:lnTo>
                  <a:lnTo>
                    <a:pt x="72194" y="235569"/>
                  </a:lnTo>
                  <a:lnTo>
                    <a:pt x="98587" y="239229"/>
                  </a:lnTo>
                  <a:lnTo>
                    <a:pt x="119676" y="234616"/>
                  </a:lnTo>
                  <a:lnTo>
                    <a:pt x="152279" y="212590"/>
                  </a:lnTo>
                  <a:lnTo>
                    <a:pt x="180079" y="177304"/>
                  </a:lnTo>
                  <a:lnTo>
                    <a:pt x="189821" y="157181"/>
                  </a:lnTo>
                  <a:lnTo>
                    <a:pt x="191810" y="133419"/>
                  </a:lnTo>
                  <a:lnTo>
                    <a:pt x="183555" y="80037"/>
                  </a:lnTo>
                  <a:lnTo>
                    <a:pt x="168439" y="49581"/>
                  </a:lnTo>
                  <a:lnTo>
                    <a:pt x="149143" y="25739"/>
                  </a:lnTo>
                  <a:lnTo>
                    <a:pt x="129277" y="17289"/>
                  </a:lnTo>
                  <a:lnTo>
                    <a:pt x="78396" y="11864"/>
                  </a:lnTo>
                  <a:lnTo>
                    <a:pt x="60400" y="14242"/>
                  </a:lnTo>
                  <a:lnTo>
                    <a:pt x="41089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5192636" y="786815"/>
              <a:ext cx="103199" cy="350263"/>
            </a:xfrm>
            <a:custGeom>
              <a:avLst/>
              <a:gdLst/>
              <a:ahLst/>
              <a:cxnLst/>
              <a:rect l="0" t="0" r="0" b="0"/>
              <a:pathLst>
                <a:path w="103199" h="350263">
                  <a:moveTo>
                    <a:pt x="71612" y="350262"/>
                  </a:moveTo>
                  <a:lnTo>
                    <a:pt x="63279" y="312784"/>
                  </a:lnTo>
                  <a:lnTo>
                    <a:pt x="55495" y="271697"/>
                  </a:lnTo>
                  <a:lnTo>
                    <a:pt x="37493" y="211001"/>
                  </a:lnTo>
                  <a:lnTo>
                    <a:pt x="19098" y="148173"/>
                  </a:lnTo>
                  <a:lnTo>
                    <a:pt x="4957" y="93664"/>
                  </a:lnTo>
                  <a:lnTo>
                    <a:pt x="0" y="51835"/>
                  </a:lnTo>
                  <a:lnTo>
                    <a:pt x="5080" y="30065"/>
                  </a:lnTo>
                  <a:lnTo>
                    <a:pt x="9710" y="20984"/>
                  </a:lnTo>
                  <a:lnTo>
                    <a:pt x="24213" y="7774"/>
                  </a:lnTo>
                  <a:lnTo>
                    <a:pt x="32994" y="2614"/>
                  </a:lnTo>
                  <a:lnTo>
                    <a:pt x="52109" y="0"/>
                  </a:lnTo>
                  <a:lnTo>
                    <a:pt x="103198" y="282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5180021" y="979150"/>
              <a:ext cx="126342" cy="31586"/>
            </a:xfrm>
            <a:custGeom>
              <a:avLst/>
              <a:gdLst/>
              <a:ahLst/>
              <a:cxnLst/>
              <a:rect l="0" t="0" r="0" b="0"/>
              <a:pathLst>
                <a:path w="126342" h="31586">
                  <a:moveTo>
                    <a:pt x="126341" y="0"/>
                  </a:moveTo>
                  <a:lnTo>
                    <a:pt x="71297" y="16788"/>
                  </a:lnTo>
                  <a:lnTo>
                    <a:pt x="26128" y="23333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5356209" y="1026203"/>
              <a:ext cx="108620" cy="127185"/>
            </a:xfrm>
            <a:custGeom>
              <a:avLst/>
              <a:gdLst/>
              <a:ahLst/>
              <a:cxnLst/>
              <a:rect l="0" t="0" r="0" b="0"/>
              <a:pathLst>
                <a:path w="108620" h="127185">
                  <a:moveTo>
                    <a:pt x="76495" y="5589"/>
                  </a:moveTo>
                  <a:lnTo>
                    <a:pt x="59728" y="0"/>
                  </a:lnTo>
                  <a:lnTo>
                    <a:pt x="42137" y="3495"/>
                  </a:lnTo>
                  <a:lnTo>
                    <a:pt x="32533" y="7703"/>
                  </a:lnTo>
                  <a:lnTo>
                    <a:pt x="18742" y="21736"/>
                  </a:lnTo>
                  <a:lnTo>
                    <a:pt x="357" y="59342"/>
                  </a:lnTo>
                  <a:lnTo>
                    <a:pt x="0" y="69500"/>
                  </a:lnTo>
                  <a:lnTo>
                    <a:pt x="5842" y="90146"/>
                  </a:lnTo>
                  <a:lnTo>
                    <a:pt x="22286" y="115911"/>
                  </a:lnTo>
                  <a:lnTo>
                    <a:pt x="41484" y="124811"/>
                  </a:lnTo>
                  <a:lnTo>
                    <a:pt x="53154" y="127184"/>
                  </a:lnTo>
                  <a:lnTo>
                    <a:pt x="63274" y="126427"/>
                  </a:lnTo>
                  <a:lnTo>
                    <a:pt x="80758" y="119346"/>
                  </a:lnTo>
                  <a:lnTo>
                    <a:pt x="103755" y="102206"/>
                  </a:lnTo>
                  <a:lnTo>
                    <a:pt x="107536" y="94567"/>
                  </a:lnTo>
                  <a:lnTo>
                    <a:pt x="108619" y="76720"/>
                  </a:lnTo>
                  <a:lnTo>
                    <a:pt x="97062" y="46942"/>
                  </a:lnTo>
                  <a:lnTo>
                    <a:pt x="76495" y="1611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5481836" y="968621"/>
              <a:ext cx="98268" cy="153031"/>
            </a:xfrm>
            <a:custGeom>
              <a:avLst/>
              <a:gdLst/>
              <a:ahLst/>
              <a:cxnLst/>
              <a:rect l="0" t="0" r="0" b="0"/>
              <a:pathLst>
                <a:path w="98268" h="153031">
                  <a:moveTo>
                    <a:pt x="24568" y="94757"/>
                  </a:moveTo>
                  <a:lnTo>
                    <a:pt x="24568" y="117114"/>
                  </a:lnTo>
                  <a:lnTo>
                    <a:pt x="36700" y="152335"/>
                  </a:lnTo>
                  <a:lnTo>
                    <a:pt x="34995" y="153030"/>
                  </a:lnTo>
                  <a:lnTo>
                    <a:pt x="31519" y="151153"/>
                  </a:lnTo>
                  <a:lnTo>
                    <a:pt x="21038" y="131744"/>
                  </a:lnTo>
                  <a:lnTo>
                    <a:pt x="3508" y="75220"/>
                  </a:lnTo>
                  <a:lnTo>
                    <a:pt x="0" y="64185"/>
                  </a:lnTo>
                  <a:lnTo>
                    <a:pt x="0" y="54488"/>
                  </a:lnTo>
                  <a:lnTo>
                    <a:pt x="6240" y="37475"/>
                  </a:lnTo>
                  <a:lnTo>
                    <a:pt x="23051" y="25235"/>
                  </a:lnTo>
                  <a:lnTo>
                    <a:pt x="80737" y="5230"/>
                  </a:lnTo>
                  <a:lnTo>
                    <a:pt x="98267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5866722" y="768580"/>
              <a:ext cx="118019" cy="380915"/>
            </a:xfrm>
            <a:custGeom>
              <a:avLst/>
              <a:gdLst/>
              <a:ahLst/>
              <a:cxnLst/>
              <a:rect l="0" t="0" r="0" b="0"/>
              <a:pathLst>
                <a:path w="118019" h="380915">
                  <a:moveTo>
                    <a:pt x="8179" y="0"/>
                  </a:moveTo>
                  <a:lnTo>
                    <a:pt x="8179" y="48931"/>
                  </a:lnTo>
                  <a:lnTo>
                    <a:pt x="8179" y="108061"/>
                  </a:lnTo>
                  <a:lnTo>
                    <a:pt x="8179" y="161869"/>
                  </a:lnTo>
                  <a:lnTo>
                    <a:pt x="8179" y="216677"/>
                  </a:lnTo>
                  <a:lnTo>
                    <a:pt x="8179" y="279193"/>
                  </a:lnTo>
                  <a:lnTo>
                    <a:pt x="11299" y="333483"/>
                  </a:lnTo>
                  <a:lnTo>
                    <a:pt x="14245" y="356445"/>
                  </a:lnTo>
                  <a:lnTo>
                    <a:pt x="11656" y="378349"/>
                  </a:lnTo>
                  <a:lnTo>
                    <a:pt x="9327" y="380914"/>
                  </a:lnTo>
                  <a:lnTo>
                    <a:pt x="6604" y="377945"/>
                  </a:lnTo>
                  <a:lnTo>
                    <a:pt x="1630" y="362168"/>
                  </a:lnTo>
                  <a:lnTo>
                    <a:pt x="0" y="326977"/>
                  </a:lnTo>
                  <a:lnTo>
                    <a:pt x="12460" y="264908"/>
                  </a:lnTo>
                  <a:lnTo>
                    <a:pt x="18052" y="256154"/>
                  </a:lnTo>
                  <a:lnTo>
                    <a:pt x="33625" y="243308"/>
                  </a:lnTo>
                  <a:lnTo>
                    <a:pt x="41521" y="241754"/>
                  </a:lnTo>
                  <a:lnTo>
                    <a:pt x="49125" y="243057"/>
                  </a:lnTo>
                  <a:lnTo>
                    <a:pt x="63812" y="250745"/>
                  </a:lnTo>
                  <a:lnTo>
                    <a:pt x="78138" y="261961"/>
                  </a:lnTo>
                  <a:lnTo>
                    <a:pt x="93768" y="287018"/>
                  </a:lnTo>
                  <a:lnTo>
                    <a:pt x="116785" y="347682"/>
                  </a:lnTo>
                  <a:lnTo>
                    <a:pt x="118018" y="354620"/>
                  </a:lnTo>
                  <a:lnTo>
                    <a:pt x="117670" y="359246"/>
                  </a:lnTo>
                  <a:lnTo>
                    <a:pt x="113464" y="3684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6032829" y="1031792"/>
              <a:ext cx="21058" cy="115815"/>
            </a:xfrm>
            <a:custGeom>
              <a:avLst/>
              <a:gdLst/>
              <a:ahLst/>
              <a:cxnLst/>
              <a:rect l="0" t="0" r="0" b="0"/>
              <a:pathLst>
                <a:path w="21058" h="115815">
                  <a:moveTo>
                    <a:pt x="0" y="0"/>
                  </a:moveTo>
                  <a:lnTo>
                    <a:pt x="3119" y="42692"/>
                  </a:lnTo>
                  <a:lnTo>
                    <a:pt x="18211" y="99097"/>
                  </a:lnTo>
                  <a:lnTo>
                    <a:pt x="21057" y="1158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6032829" y="937036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6127585" y="999983"/>
              <a:ext cx="231628" cy="147624"/>
            </a:xfrm>
            <a:custGeom>
              <a:avLst/>
              <a:gdLst/>
              <a:ahLst/>
              <a:cxnLst/>
              <a:rect l="0" t="0" r="0" b="0"/>
              <a:pathLst>
                <a:path w="231628" h="147624">
                  <a:moveTo>
                    <a:pt x="0" y="73923"/>
                  </a:moveTo>
                  <a:lnTo>
                    <a:pt x="15619" y="128015"/>
                  </a:lnTo>
                  <a:lnTo>
                    <a:pt x="15092" y="127532"/>
                  </a:lnTo>
                  <a:lnTo>
                    <a:pt x="5841" y="95951"/>
                  </a:lnTo>
                  <a:lnTo>
                    <a:pt x="7320" y="58093"/>
                  </a:lnTo>
                  <a:lnTo>
                    <a:pt x="15167" y="22829"/>
                  </a:lnTo>
                  <a:lnTo>
                    <a:pt x="20640" y="16464"/>
                  </a:lnTo>
                  <a:lnTo>
                    <a:pt x="27798" y="13390"/>
                  </a:lnTo>
                  <a:lnTo>
                    <a:pt x="36080" y="12511"/>
                  </a:lnTo>
                  <a:lnTo>
                    <a:pt x="51521" y="17773"/>
                  </a:lnTo>
                  <a:lnTo>
                    <a:pt x="58914" y="22452"/>
                  </a:lnTo>
                  <a:lnTo>
                    <a:pt x="70247" y="37009"/>
                  </a:lnTo>
                  <a:lnTo>
                    <a:pt x="87056" y="74950"/>
                  </a:lnTo>
                  <a:lnTo>
                    <a:pt x="90792" y="75778"/>
                  </a:lnTo>
                  <a:lnTo>
                    <a:pt x="94453" y="70480"/>
                  </a:lnTo>
                  <a:lnTo>
                    <a:pt x="118906" y="13570"/>
                  </a:lnTo>
                  <a:lnTo>
                    <a:pt x="124894" y="5612"/>
                  </a:lnTo>
                  <a:lnTo>
                    <a:pt x="132396" y="1476"/>
                  </a:lnTo>
                  <a:lnTo>
                    <a:pt x="150089" y="0"/>
                  </a:lnTo>
                  <a:lnTo>
                    <a:pt x="166532" y="6364"/>
                  </a:lnTo>
                  <a:lnTo>
                    <a:pt x="174193" y="11336"/>
                  </a:lnTo>
                  <a:lnTo>
                    <a:pt x="196152" y="40691"/>
                  </a:lnTo>
                  <a:lnTo>
                    <a:pt x="220124" y="97883"/>
                  </a:lnTo>
                  <a:lnTo>
                    <a:pt x="231627" y="14762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6388285" y="963032"/>
              <a:ext cx="123996" cy="190101"/>
            </a:xfrm>
            <a:custGeom>
              <a:avLst/>
              <a:gdLst/>
              <a:ahLst/>
              <a:cxnLst/>
              <a:rect l="0" t="0" r="0" b="0"/>
              <a:pathLst>
                <a:path w="123996" h="190101">
                  <a:moveTo>
                    <a:pt x="97269" y="5589"/>
                  </a:moveTo>
                  <a:lnTo>
                    <a:pt x="80501" y="0"/>
                  </a:lnTo>
                  <a:lnTo>
                    <a:pt x="62911" y="376"/>
                  </a:lnTo>
                  <a:lnTo>
                    <a:pt x="23022" y="10149"/>
                  </a:lnTo>
                  <a:lnTo>
                    <a:pt x="15016" y="15648"/>
                  </a:lnTo>
                  <a:lnTo>
                    <a:pt x="3000" y="31117"/>
                  </a:lnTo>
                  <a:lnTo>
                    <a:pt x="0" y="49690"/>
                  </a:lnTo>
                  <a:lnTo>
                    <a:pt x="837" y="59556"/>
                  </a:lnTo>
                  <a:lnTo>
                    <a:pt x="4905" y="67304"/>
                  </a:lnTo>
                  <a:lnTo>
                    <a:pt x="18784" y="79031"/>
                  </a:lnTo>
                  <a:lnTo>
                    <a:pt x="74773" y="94636"/>
                  </a:lnTo>
                  <a:lnTo>
                    <a:pt x="112453" y="118845"/>
                  </a:lnTo>
                  <a:lnTo>
                    <a:pt x="121565" y="138593"/>
                  </a:lnTo>
                  <a:lnTo>
                    <a:pt x="123995" y="150411"/>
                  </a:lnTo>
                  <a:lnTo>
                    <a:pt x="123275" y="160629"/>
                  </a:lnTo>
                  <a:lnTo>
                    <a:pt x="116236" y="178221"/>
                  </a:lnTo>
                  <a:lnTo>
                    <a:pt x="108744" y="183848"/>
                  </a:lnTo>
                  <a:lnTo>
                    <a:pt x="87941" y="190100"/>
                  </a:lnTo>
                  <a:lnTo>
                    <a:pt x="34098" y="18457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6496083" y="988187"/>
              <a:ext cx="157928" cy="144468"/>
            </a:xfrm>
            <a:custGeom>
              <a:avLst/>
              <a:gdLst/>
              <a:ahLst/>
              <a:cxnLst/>
              <a:rect l="0" t="0" r="0" b="0"/>
              <a:pathLst>
                <a:path w="157928" h="144468">
                  <a:moveTo>
                    <a:pt x="0" y="85719"/>
                  </a:moveTo>
                  <a:lnTo>
                    <a:pt x="58616" y="76654"/>
                  </a:lnTo>
                  <a:lnTo>
                    <a:pt x="93407" y="70035"/>
                  </a:lnTo>
                  <a:lnTo>
                    <a:pt x="120352" y="55076"/>
                  </a:lnTo>
                  <a:lnTo>
                    <a:pt x="125858" y="46573"/>
                  </a:lnTo>
                  <a:lnTo>
                    <a:pt x="131975" y="24647"/>
                  </a:lnTo>
                  <a:lnTo>
                    <a:pt x="130097" y="15759"/>
                  </a:lnTo>
                  <a:lnTo>
                    <a:pt x="125336" y="8663"/>
                  </a:lnTo>
                  <a:lnTo>
                    <a:pt x="118652" y="2763"/>
                  </a:lnTo>
                  <a:lnTo>
                    <a:pt x="110687" y="0"/>
                  </a:lnTo>
                  <a:lnTo>
                    <a:pt x="92478" y="48"/>
                  </a:lnTo>
                  <a:lnTo>
                    <a:pt x="75806" y="7089"/>
                  </a:lnTo>
                  <a:lnTo>
                    <a:pt x="68085" y="12242"/>
                  </a:lnTo>
                  <a:lnTo>
                    <a:pt x="56386" y="27326"/>
                  </a:lnTo>
                  <a:lnTo>
                    <a:pt x="51628" y="36262"/>
                  </a:lnTo>
                  <a:lnTo>
                    <a:pt x="49462" y="58669"/>
                  </a:lnTo>
                  <a:lnTo>
                    <a:pt x="53569" y="83056"/>
                  </a:lnTo>
                  <a:lnTo>
                    <a:pt x="69034" y="115346"/>
                  </a:lnTo>
                  <a:lnTo>
                    <a:pt x="81765" y="132422"/>
                  </a:lnTo>
                  <a:lnTo>
                    <a:pt x="101460" y="141571"/>
                  </a:lnTo>
                  <a:lnTo>
                    <a:pt x="123472" y="144467"/>
                  </a:lnTo>
                  <a:lnTo>
                    <a:pt x="157927" y="13836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6685595" y="873865"/>
              <a:ext cx="52644" cy="273742"/>
            </a:xfrm>
            <a:custGeom>
              <a:avLst/>
              <a:gdLst/>
              <a:ahLst/>
              <a:cxnLst/>
              <a:rect l="0" t="0" r="0" b="0"/>
              <a:pathLst>
                <a:path w="52644" h="273742">
                  <a:moveTo>
                    <a:pt x="0" y="0"/>
                  </a:moveTo>
                  <a:lnTo>
                    <a:pt x="3120" y="48930"/>
                  </a:lnTo>
                  <a:lnTo>
                    <a:pt x="11454" y="96776"/>
                  </a:lnTo>
                  <a:lnTo>
                    <a:pt x="24750" y="159756"/>
                  </a:lnTo>
                  <a:lnTo>
                    <a:pt x="35150" y="208642"/>
                  </a:lnTo>
                  <a:lnTo>
                    <a:pt x="49531" y="262742"/>
                  </a:lnTo>
                  <a:lnTo>
                    <a:pt x="52643" y="2737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6814016" y="849929"/>
              <a:ext cx="82150" cy="287149"/>
            </a:xfrm>
            <a:custGeom>
              <a:avLst/>
              <a:gdLst/>
              <a:ahLst/>
              <a:cxnLst/>
              <a:rect l="0" t="0" r="0" b="0"/>
              <a:pathLst>
                <a:path w="82150" h="287149">
                  <a:moveTo>
                    <a:pt x="61093" y="287148"/>
                  </a:moveTo>
                  <a:lnTo>
                    <a:pt x="43134" y="230934"/>
                  </a:lnTo>
                  <a:lnTo>
                    <a:pt x="29426" y="175482"/>
                  </a:lnTo>
                  <a:lnTo>
                    <a:pt x="11949" y="112003"/>
                  </a:lnTo>
                  <a:lnTo>
                    <a:pt x="0" y="50438"/>
                  </a:lnTo>
                  <a:lnTo>
                    <a:pt x="5085" y="29475"/>
                  </a:lnTo>
                  <a:lnTo>
                    <a:pt x="9717" y="20610"/>
                  </a:lnTo>
                  <a:lnTo>
                    <a:pt x="24220" y="7640"/>
                  </a:lnTo>
                  <a:lnTo>
                    <a:pt x="33001" y="2543"/>
                  </a:lnTo>
                  <a:lnTo>
                    <a:pt x="52117" y="0"/>
                  </a:lnTo>
                  <a:lnTo>
                    <a:pt x="82149" y="287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6801409" y="1000207"/>
              <a:ext cx="115814" cy="31586"/>
            </a:xfrm>
            <a:custGeom>
              <a:avLst/>
              <a:gdLst/>
              <a:ahLst/>
              <a:cxnLst/>
              <a:rect l="0" t="0" r="0" b="0"/>
              <a:pathLst>
                <a:path w="115814" h="31586">
                  <a:moveTo>
                    <a:pt x="115813" y="0"/>
                  </a:moveTo>
                  <a:lnTo>
                    <a:pt x="60769" y="16788"/>
                  </a:lnTo>
                  <a:lnTo>
                    <a:pt x="18719" y="23333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2" name="Group 91"/>
          <p:cNvGrpSpPr/>
          <p:nvPr/>
        </p:nvGrpSpPr>
        <p:grpSpPr>
          <a:xfrm>
            <a:off x="6980394" y="715937"/>
            <a:ext cx="2508843" cy="621183"/>
            <a:chOff x="6980394" y="715937"/>
            <a:chExt cx="2508843" cy="621183"/>
          </a:xfrm>
        </p:grpSpPr>
        <p:sp>
          <p:nvSpPr>
            <p:cNvPr id="79" name="Freeform 78"/>
            <p:cNvSpPr/>
            <p:nvPr/>
          </p:nvSpPr>
          <p:spPr>
            <a:xfrm>
              <a:off x="6980394" y="1116020"/>
              <a:ext cx="44481" cy="115815"/>
            </a:xfrm>
            <a:custGeom>
              <a:avLst/>
              <a:gdLst/>
              <a:ahLst/>
              <a:cxnLst/>
              <a:rect l="0" t="0" r="0" b="0"/>
              <a:pathLst>
                <a:path w="44481" h="115815">
                  <a:moveTo>
                    <a:pt x="0" y="0"/>
                  </a:moveTo>
                  <a:lnTo>
                    <a:pt x="29308" y="34898"/>
                  </a:lnTo>
                  <a:lnTo>
                    <a:pt x="43909" y="64153"/>
                  </a:lnTo>
                  <a:lnTo>
                    <a:pt x="44480" y="74354"/>
                  </a:lnTo>
                  <a:lnTo>
                    <a:pt x="31585" y="1158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7266054" y="944401"/>
              <a:ext cx="164968" cy="392719"/>
            </a:xfrm>
            <a:custGeom>
              <a:avLst/>
              <a:gdLst/>
              <a:ahLst/>
              <a:cxnLst/>
              <a:rect l="0" t="0" r="0" b="0"/>
              <a:pathLst>
                <a:path w="164968" h="392719">
                  <a:moveTo>
                    <a:pt x="103894" y="87391"/>
                  </a:moveTo>
                  <a:lnTo>
                    <a:pt x="109483" y="70624"/>
                  </a:lnTo>
                  <a:lnTo>
                    <a:pt x="109108" y="53033"/>
                  </a:lnTo>
                  <a:lnTo>
                    <a:pt x="103872" y="34686"/>
                  </a:lnTo>
                  <a:lnTo>
                    <a:pt x="93746" y="18733"/>
                  </a:lnTo>
                  <a:lnTo>
                    <a:pt x="78327" y="6964"/>
                  </a:lnTo>
                  <a:lnTo>
                    <a:pt x="69302" y="2187"/>
                  </a:lnTo>
                  <a:lnTo>
                    <a:pt x="49915" y="0"/>
                  </a:lnTo>
                  <a:lnTo>
                    <a:pt x="30771" y="4097"/>
                  </a:lnTo>
                  <a:lnTo>
                    <a:pt x="14462" y="13717"/>
                  </a:lnTo>
                  <a:lnTo>
                    <a:pt x="9178" y="21897"/>
                  </a:lnTo>
                  <a:lnTo>
                    <a:pt x="1740" y="55767"/>
                  </a:lnTo>
                  <a:lnTo>
                    <a:pt x="0" y="81915"/>
                  </a:lnTo>
                  <a:lnTo>
                    <a:pt x="5467" y="102895"/>
                  </a:lnTo>
                  <a:lnTo>
                    <a:pt x="28040" y="135427"/>
                  </a:lnTo>
                  <a:lnTo>
                    <a:pt x="47564" y="143836"/>
                  </a:lnTo>
                  <a:lnTo>
                    <a:pt x="59322" y="146078"/>
                  </a:lnTo>
                  <a:lnTo>
                    <a:pt x="69500" y="144063"/>
                  </a:lnTo>
                  <a:lnTo>
                    <a:pt x="95003" y="125630"/>
                  </a:lnTo>
                  <a:lnTo>
                    <a:pt x="110081" y="111795"/>
                  </a:lnTo>
                  <a:lnTo>
                    <a:pt x="116207" y="113019"/>
                  </a:lnTo>
                  <a:lnTo>
                    <a:pt x="121461" y="119684"/>
                  </a:lnTo>
                  <a:lnTo>
                    <a:pt x="142039" y="172882"/>
                  </a:lnTo>
                  <a:lnTo>
                    <a:pt x="156446" y="225204"/>
                  </a:lnTo>
                  <a:lnTo>
                    <a:pt x="164967" y="280600"/>
                  </a:lnTo>
                  <a:lnTo>
                    <a:pt x="160854" y="316994"/>
                  </a:lnTo>
                  <a:lnTo>
                    <a:pt x="149097" y="336056"/>
                  </a:lnTo>
                  <a:lnTo>
                    <a:pt x="141048" y="344415"/>
                  </a:lnTo>
                  <a:lnTo>
                    <a:pt x="119626" y="353702"/>
                  </a:lnTo>
                  <a:lnTo>
                    <a:pt x="62466" y="368559"/>
                  </a:lnTo>
                  <a:lnTo>
                    <a:pt x="33907" y="378801"/>
                  </a:lnTo>
                  <a:lnTo>
                    <a:pt x="19666" y="39271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7475233" y="989678"/>
              <a:ext cx="10529" cy="115815"/>
            </a:xfrm>
            <a:custGeom>
              <a:avLst/>
              <a:gdLst/>
              <a:ahLst/>
              <a:cxnLst/>
              <a:rect l="0" t="0" r="0" b="0"/>
              <a:pathLst>
                <a:path w="10529" h="115815">
                  <a:moveTo>
                    <a:pt x="0" y="0"/>
                  </a:moveTo>
                  <a:lnTo>
                    <a:pt x="0" y="58617"/>
                  </a:lnTo>
                  <a:lnTo>
                    <a:pt x="10528" y="1158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7464704" y="905450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7538404" y="958093"/>
              <a:ext cx="105286" cy="134153"/>
            </a:xfrm>
            <a:custGeom>
              <a:avLst/>
              <a:gdLst/>
              <a:ahLst/>
              <a:cxnLst/>
              <a:rect l="0" t="0" r="0" b="0"/>
              <a:pathLst>
                <a:path w="105286" h="134153">
                  <a:moveTo>
                    <a:pt x="0" y="10528"/>
                  </a:moveTo>
                  <a:lnTo>
                    <a:pt x="25194" y="64403"/>
                  </a:lnTo>
                  <a:lnTo>
                    <a:pt x="44664" y="102409"/>
                  </a:lnTo>
                  <a:lnTo>
                    <a:pt x="70693" y="132793"/>
                  </a:lnTo>
                  <a:lnTo>
                    <a:pt x="76375" y="134152"/>
                  </a:lnTo>
                  <a:lnTo>
                    <a:pt x="81332" y="131549"/>
                  </a:lnTo>
                  <a:lnTo>
                    <a:pt x="85807" y="126303"/>
                  </a:lnTo>
                  <a:lnTo>
                    <a:pt x="90779" y="107997"/>
                  </a:lnTo>
                  <a:lnTo>
                    <a:pt x="99560" y="52528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7709623" y="931023"/>
              <a:ext cx="113172" cy="181654"/>
            </a:xfrm>
            <a:custGeom>
              <a:avLst/>
              <a:gdLst/>
              <a:ahLst/>
              <a:cxnLst/>
              <a:rect l="0" t="0" r="0" b="0"/>
              <a:pathLst>
                <a:path w="113172" h="181654">
                  <a:moveTo>
                    <a:pt x="7765" y="58655"/>
                  </a:moveTo>
                  <a:lnTo>
                    <a:pt x="18944" y="69834"/>
                  </a:lnTo>
                  <a:lnTo>
                    <a:pt x="36910" y="75322"/>
                  </a:lnTo>
                  <a:lnTo>
                    <a:pt x="59323" y="76591"/>
                  </a:lnTo>
                  <a:lnTo>
                    <a:pt x="80982" y="73256"/>
                  </a:lnTo>
                  <a:lnTo>
                    <a:pt x="99187" y="64754"/>
                  </a:lnTo>
                  <a:lnTo>
                    <a:pt x="107318" y="59212"/>
                  </a:lnTo>
                  <a:lnTo>
                    <a:pt x="111569" y="52007"/>
                  </a:lnTo>
                  <a:lnTo>
                    <a:pt x="113171" y="34644"/>
                  </a:lnTo>
                  <a:lnTo>
                    <a:pt x="106865" y="18348"/>
                  </a:lnTo>
                  <a:lnTo>
                    <a:pt x="101907" y="10727"/>
                  </a:lnTo>
                  <a:lnTo>
                    <a:pt x="93923" y="5646"/>
                  </a:lnTo>
                  <a:lnTo>
                    <a:pt x="72574" y="0"/>
                  </a:lnTo>
                  <a:lnTo>
                    <a:pt x="62670" y="835"/>
                  </a:lnTo>
                  <a:lnTo>
                    <a:pt x="45426" y="8001"/>
                  </a:lnTo>
                  <a:lnTo>
                    <a:pt x="22563" y="25189"/>
                  </a:lnTo>
                  <a:lnTo>
                    <a:pt x="6561" y="50689"/>
                  </a:lnTo>
                  <a:lnTo>
                    <a:pt x="0" y="86061"/>
                  </a:lnTo>
                  <a:lnTo>
                    <a:pt x="6188" y="131529"/>
                  </a:lnTo>
                  <a:lnTo>
                    <a:pt x="12134" y="153045"/>
                  </a:lnTo>
                  <a:lnTo>
                    <a:pt x="17697" y="161356"/>
                  </a:lnTo>
                  <a:lnTo>
                    <a:pt x="33236" y="173710"/>
                  </a:lnTo>
                  <a:lnTo>
                    <a:pt x="67305" y="181653"/>
                  </a:lnTo>
                  <a:lnTo>
                    <a:pt x="113050" y="1744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8157123" y="754138"/>
              <a:ext cx="171639" cy="179960"/>
            </a:xfrm>
            <a:custGeom>
              <a:avLst/>
              <a:gdLst/>
              <a:ahLst/>
              <a:cxnLst/>
              <a:rect l="0" t="0" r="0" b="0"/>
              <a:pathLst>
                <a:path w="171639" h="179960">
                  <a:moveTo>
                    <a:pt x="128804" y="24970"/>
                  </a:moveTo>
                  <a:lnTo>
                    <a:pt x="84842" y="1251"/>
                  </a:lnTo>
                  <a:lnTo>
                    <a:pt x="64812" y="0"/>
                  </a:lnTo>
                  <a:lnTo>
                    <a:pt x="23357" y="8730"/>
                  </a:lnTo>
                  <a:lnTo>
                    <a:pt x="15223" y="14143"/>
                  </a:lnTo>
                  <a:lnTo>
                    <a:pt x="3064" y="29517"/>
                  </a:lnTo>
                  <a:lnTo>
                    <a:pt x="0" y="48048"/>
                  </a:lnTo>
                  <a:lnTo>
                    <a:pt x="821" y="57903"/>
                  </a:lnTo>
                  <a:lnTo>
                    <a:pt x="11092" y="75092"/>
                  </a:lnTo>
                  <a:lnTo>
                    <a:pt x="18744" y="82951"/>
                  </a:lnTo>
                  <a:lnTo>
                    <a:pt x="39724" y="91684"/>
                  </a:lnTo>
                  <a:lnTo>
                    <a:pt x="96580" y="106155"/>
                  </a:lnTo>
                  <a:lnTo>
                    <a:pt x="149777" y="123298"/>
                  </a:lnTo>
                  <a:lnTo>
                    <a:pt x="164641" y="136522"/>
                  </a:lnTo>
                  <a:lnTo>
                    <a:pt x="170243" y="144961"/>
                  </a:lnTo>
                  <a:lnTo>
                    <a:pt x="171638" y="152928"/>
                  </a:lnTo>
                  <a:lnTo>
                    <a:pt x="170229" y="160578"/>
                  </a:lnTo>
                  <a:lnTo>
                    <a:pt x="166949" y="168018"/>
                  </a:lnTo>
                  <a:lnTo>
                    <a:pt x="160084" y="172978"/>
                  </a:lnTo>
                  <a:lnTo>
                    <a:pt x="128064" y="179959"/>
                  </a:lnTo>
                  <a:lnTo>
                    <a:pt x="78442" y="179198"/>
                  </a:lnTo>
                  <a:lnTo>
                    <a:pt x="51491" y="171273"/>
                  </a:lnTo>
                  <a:lnTo>
                    <a:pt x="34048" y="1618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8254342" y="715937"/>
              <a:ext cx="31586" cy="242157"/>
            </a:xfrm>
            <a:custGeom>
              <a:avLst/>
              <a:gdLst/>
              <a:ahLst/>
              <a:cxnLst/>
              <a:rect l="0" t="0" r="0" b="0"/>
              <a:pathLst>
                <a:path w="31586" h="242157">
                  <a:moveTo>
                    <a:pt x="0" y="0"/>
                  </a:moveTo>
                  <a:lnTo>
                    <a:pt x="3119" y="54145"/>
                  </a:lnTo>
                  <a:lnTo>
                    <a:pt x="14654" y="114681"/>
                  </a:lnTo>
                  <a:lnTo>
                    <a:pt x="19160" y="165651"/>
                  </a:lnTo>
                  <a:lnTo>
                    <a:pt x="29140" y="223632"/>
                  </a:lnTo>
                  <a:lnTo>
                    <a:pt x="31585" y="2421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8436466" y="779108"/>
              <a:ext cx="126971" cy="305452"/>
            </a:xfrm>
            <a:custGeom>
              <a:avLst/>
              <a:gdLst/>
              <a:ahLst/>
              <a:cxnLst/>
              <a:rect l="0" t="0" r="0" b="0"/>
              <a:pathLst>
                <a:path w="126971" h="305452">
                  <a:moveTo>
                    <a:pt x="81088" y="0"/>
                  </a:moveTo>
                  <a:lnTo>
                    <a:pt x="51780" y="34898"/>
                  </a:lnTo>
                  <a:lnTo>
                    <a:pt x="29207" y="87784"/>
                  </a:lnTo>
                  <a:lnTo>
                    <a:pt x="10998" y="146481"/>
                  </a:lnTo>
                  <a:lnTo>
                    <a:pt x="0" y="192451"/>
                  </a:lnTo>
                  <a:lnTo>
                    <a:pt x="910" y="229378"/>
                  </a:lnTo>
                  <a:lnTo>
                    <a:pt x="6849" y="251685"/>
                  </a:lnTo>
                  <a:lnTo>
                    <a:pt x="29725" y="291481"/>
                  </a:lnTo>
                  <a:lnTo>
                    <a:pt x="36318" y="299606"/>
                  </a:lnTo>
                  <a:lnTo>
                    <a:pt x="44223" y="303853"/>
                  </a:lnTo>
                  <a:lnTo>
                    <a:pt x="62364" y="305451"/>
                  </a:lnTo>
                  <a:lnTo>
                    <a:pt x="92308" y="294185"/>
                  </a:lnTo>
                  <a:lnTo>
                    <a:pt x="106742" y="279318"/>
                  </a:lnTo>
                  <a:lnTo>
                    <a:pt x="125540" y="241178"/>
                  </a:lnTo>
                  <a:lnTo>
                    <a:pt x="126970" y="220664"/>
                  </a:lnTo>
                  <a:lnTo>
                    <a:pt x="125715" y="210280"/>
                  </a:lnTo>
                  <a:lnTo>
                    <a:pt x="121368" y="202188"/>
                  </a:lnTo>
                  <a:lnTo>
                    <a:pt x="107179" y="190077"/>
                  </a:lnTo>
                  <a:lnTo>
                    <a:pt x="99652" y="188719"/>
                  </a:lnTo>
                  <a:lnTo>
                    <a:pt x="92294" y="190154"/>
                  </a:lnTo>
                  <a:lnTo>
                    <a:pt x="70761" y="203351"/>
                  </a:lnTo>
                  <a:lnTo>
                    <a:pt x="52682" y="215840"/>
                  </a:lnTo>
                  <a:lnTo>
                    <a:pt x="38974" y="2210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8651397" y="800165"/>
              <a:ext cx="191281" cy="251357"/>
            </a:xfrm>
            <a:custGeom>
              <a:avLst/>
              <a:gdLst/>
              <a:ahLst/>
              <a:cxnLst/>
              <a:rect l="0" t="0" r="0" b="0"/>
              <a:pathLst>
                <a:path w="191281" h="251357">
                  <a:moveTo>
                    <a:pt x="87256" y="10529"/>
                  </a:moveTo>
                  <a:lnTo>
                    <a:pt x="68105" y="27340"/>
                  </a:lnTo>
                  <a:lnTo>
                    <a:pt x="36868" y="48785"/>
                  </a:lnTo>
                  <a:lnTo>
                    <a:pt x="12924" y="83735"/>
                  </a:lnTo>
                  <a:lnTo>
                    <a:pt x="2356" y="110135"/>
                  </a:lnTo>
                  <a:lnTo>
                    <a:pt x="0" y="134347"/>
                  </a:lnTo>
                  <a:lnTo>
                    <a:pt x="4969" y="195247"/>
                  </a:lnTo>
                  <a:lnTo>
                    <a:pt x="19721" y="222148"/>
                  </a:lnTo>
                  <a:lnTo>
                    <a:pt x="32283" y="237553"/>
                  </a:lnTo>
                  <a:lnTo>
                    <a:pt x="51905" y="245959"/>
                  </a:lnTo>
                  <a:lnTo>
                    <a:pt x="102629" y="251356"/>
                  </a:lnTo>
                  <a:lnTo>
                    <a:pt x="123724" y="245855"/>
                  </a:lnTo>
                  <a:lnTo>
                    <a:pt x="156330" y="223259"/>
                  </a:lnTo>
                  <a:lnTo>
                    <a:pt x="178172" y="197562"/>
                  </a:lnTo>
                  <a:lnTo>
                    <a:pt x="186155" y="174763"/>
                  </a:lnTo>
                  <a:lnTo>
                    <a:pt x="191280" y="116410"/>
                  </a:lnTo>
                  <a:lnTo>
                    <a:pt x="185741" y="89173"/>
                  </a:lnTo>
                  <a:lnTo>
                    <a:pt x="169469" y="57227"/>
                  </a:lnTo>
                  <a:lnTo>
                    <a:pt x="143009" y="25472"/>
                  </a:lnTo>
                  <a:lnTo>
                    <a:pt x="97784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9228471" y="779108"/>
              <a:ext cx="15551" cy="284271"/>
            </a:xfrm>
            <a:custGeom>
              <a:avLst/>
              <a:gdLst/>
              <a:ahLst/>
              <a:cxnLst/>
              <a:rect l="0" t="0" r="0" b="0"/>
              <a:pathLst>
                <a:path w="15551" h="284271">
                  <a:moveTo>
                    <a:pt x="15550" y="0"/>
                  </a:moveTo>
                  <a:lnTo>
                    <a:pt x="8314" y="27556"/>
                  </a:lnTo>
                  <a:lnTo>
                    <a:pt x="2553" y="86899"/>
                  </a:lnTo>
                  <a:lnTo>
                    <a:pt x="0" y="134542"/>
                  </a:lnTo>
                  <a:lnTo>
                    <a:pt x="4029" y="192563"/>
                  </a:lnTo>
                  <a:lnTo>
                    <a:pt x="4825" y="246744"/>
                  </a:lnTo>
                  <a:lnTo>
                    <a:pt x="5021" y="2842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9096622" y="915979"/>
              <a:ext cx="231628" cy="10529"/>
            </a:xfrm>
            <a:custGeom>
              <a:avLst/>
              <a:gdLst/>
              <a:ahLst/>
              <a:cxnLst/>
              <a:rect l="0" t="0" r="0" b="0"/>
              <a:pathLst>
                <a:path w="231628" h="10529">
                  <a:moveTo>
                    <a:pt x="231627" y="10528"/>
                  </a:moveTo>
                  <a:lnTo>
                    <a:pt x="182696" y="7409"/>
                  </a:lnTo>
                  <a:lnTo>
                    <a:pt x="134850" y="2195"/>
                  </a:lnTo>
                  <a:lnTo>
                    <a:pt x="83630" y="650"/>
                  </a:lnTo>
                  <a:lnTo>
                    <a:pt x="37647" y="19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9335981" y="963032"/>
              <a:ext cx="153256" cy="138404"/>
            </a:xfrm>
            <a:custGeom>
              <a:avLst/>
              <a:gdLst/>
              <a:ahLst/>
              <a:cxnLst/>
              <a:rect l="0" t="0" r="0" b="0"/>
              <a:pathLst>
                <a:path w="153256" h="138404">
                  <a:moveTo>
                    <a:pt x="76496" y="5589"/>
                  </a:moveTo>
                  <a:lnTo>
                    <a:pt x="59728" y="0"/>
                  </a:lnTo>
                  <a:lnTo>
                    <a:pt x="42138" y="376"/>
                  </a:lnTo>
                  <a:lnTo>
                    <a:pt x="32533" y="2113"/>
                  </a:lnTo>
                  <a:lnTo>
                    <a:pt x="24960" y="6782"/>
                  </a:lnTo>
                  <a:lnTo>
                    <a:pt x="13427" y="21327"/>
                  </a:lnTo>
                  <a:lnTo>
                    <a:pt x="357" y="49247"/>
                  </a:lnTo>
                  <a:lnTo>
                    <a:pt x="0" y="59261"/>
                  </a:lnTo>
                  <a:lnTo>
                    <a:pt x="5843" y="79746"/>
                  </a:lnTo>
                  <a:lnTo>
                    <a:pt x="28658" y="113088"/>
                  </a:lnTo>
                  <a:lnTo>
                    <a:pt x="41976" y="127846"/>
                  </a:lnTo>
                  <a:lnTo>
                    <a:pt x="61933" y="135965"/>
                  </a:lnTo>
                  <a:lnTo>
                    <a:pt x="85231" y="138403"/>
                  </a:lnTo>
                  <a:lnTo>
                    <a:pt x="107284" y="135588"/>
                  </a:lnTo>
                  <a:lnTo>
                    <a:pt x="125664" y="127317"/>
                  </a:lnTo>
                  <a:lnTo>
                    <a:pt x="133841" y="121836"/>
                  </a:lnTo>
                  <a:lnTo>
                    <a:pt x="146047" y="106388"/>
                  </a:lnTo>
                  <a:lnTo>
                    <a:pt x="150939" y="97355"/>
                  </a:lnTo>
                  <a:lnTo>
                    <a:pt x="153255" y="77959"/>
                  </a:lnTo>
                  <a:lnTo>
                    <a:pt x="149216" y="57641"/>
                  </a:lnTo>
                  <a:lnTo>
                    <a:pt x="139621" y="36912"/>
                  </a:lnTo>
                  <a:lnTo>
                    <a:pt x="131448" y="29981"/>
                  </a:lnTo>
                  <a:lnTo>
                    <a:pt x="87024" y="1611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4" name="Group 103"/>
          <p:cNvGrpSpPr/>
          <p:nvPr/>
        </p:nvGrpSpPr>
        <p:grpSpPr>
          <a:xfrm>
            <a:off x="507702" y="1589803"/>
            <a:ext cx="1299583" cy="473783"/>
            <a:chOff x="507702" y="1589803"/>
            <a:chExt cx="1299583" cy="473783"/>
          </a:xfrm>
        </p:grpSpPr>
        <p:sp>
          <p:nvSpPr>
            <p:cNvPr id="93" name="Freeform 92"/>
            <p:cNvSpPr/>
            <p:nvPr/>
          </p:nvSpPr>
          <p:spPr>
            <a:xfrm>
              <a:off x="507702" y="1762743"/>
              <a:ext cx="187179" cy="251175"/>
            </a:xfrm>
            <a:custGeom>
              <a:avLst/>
              <a:gdLst/>
              <a:ahLst/>
              <a:cxnLst/>
              <a:rect l="0" t="0" r="0" b="0"/>
              <a:pathLst>
                <a:path w="187179" h="251175">
                  <a:moveTo>
                    <a:pt x="134536" y="69215"/>
                  </a:moveTo>
                  <a:lnTo>
                    <a:pt x="118895" y="51234"/>
                  </a:lnTo>
                  <a:lnTo>
                    <a:pt x="94103" y="10652"/>
                  </a:lnTo>
                  <a:lnTo>
                    <a:pt x="74842" y="2243"/>
                  </a:lnTo>
                  <a:lnTo>
                    <a:pt x="63154" y="0"/>
                  </a:lnTo>
                  <a:lnTo>
                    <a:pt x="53023" y="845"/>
                  </a:lnTo>
                  <a:lnTo>
                    <a:pt x="35527" y="8023"/>
                  </a:lnTo>
                  <a:lnTo>
                    <a:pt x="23071" y="22131"/>
                  </a:lnTo>
                  <a:lnTo>
                    <a:pt x="5543" y="59785"/>
                  </a:lnTo>
                  <a:lnTo>
                    <a:pt x="0" y="96187"/>
                  </a:lnTo>
                  <a:lnTo>
                    <a:pt x="6532" y="142003"/>
                  </a:lnTo>
                  <a:lnTo>
                    <a:pt x="27073" y="204836"/>
                  </a:lnTo>
                  <a:lnTo>
                    <a:pt x="38422" y="221518"/>
                  </a:lnTo>
                  <a:lnTo>
                    <a:pt x="54384" y="233611"/>
                  </a:lnTo>
                  <a:lnTo>
                    <a:pt x="93227" y="250907"/>
                  </a:lnTo>
                  <a:lnTo>
                    <a:pt x="103487" y="251174"/>
                  </a:lnTo>
                  <a:lnTo>
                    <a:pt x="124246" y="245232"/>
                  </a:lnTo>
                  <a:lnTo>
                    <a:pt x="157763" y="222354"/>
                  </a:lnTo>
                  <a:lnTo>
                    <a:pt x="187178" y="1955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715937" y="1589803"/>
              <a:ext cx="178986" cy="336913"/>
            </a:xfrm>
            <a:custGeom>
              <a:avLst/>
              <a:gdLst/>
              <a:ahLst/>
              <a:cxnLst/>
              <a:rect l="0" t="0" r="0" b="0"/>
              <a:pathLst>
                <a:path w="178986" h="336913">
                  <a:moveTo>
                    <a:pt x="0" y="0"/>
                  </a:moveTo>
                  <a:lnTo>
                    <a:pt x="3120" y="42691"/>
                  </a:lnTo>
                  <a:lnTo>
                    <a:pt x="16789" y="96002"/>
                  </a:lnTo>
                  <a:lnTo>
                    <a:pt x="23334" y="148338"/>
                  </a:lnTo>
                  <a:lnTo>
                    <a:pt x="29956" y="203736"/>
                  </a:lnTo>
                  <a:lnTo>
                    <a:pt x="38499" y="266975"/>
                  </a:lnTo>
                  <a:lnTo>
                    <a:pt x="39873" y="303191"/>
                  </a:lnTo>
                  <a:lnTo>
                    <a:pt x="38281" y="303903"/>
                  </a:lnTo>
                  <a:lnTo>
                    <a:pt x="36049" y="300868"/>
                  </a:lnTo>
                  <a:lnTo>
                    <a:pt x="38498" y="274240"/>
                  </a:lnTo>
                  <a:lnTo>
                    <a:pt x="50975" y="232895"/>
                  </a:lnTo>
                  <a:lnTo>
                    <a:pt x="62040" y="216203"/>
                  </a:lnTo>
                  <a:lnTo>
                    <a:pt x="77876" y="204104"/>
                  </a:lnTo>
                  <a:lnTo>
                    <a:pt x="87013" y="199241"/>
                  </a:lnTo>
                  <a:lnTo>
                    <a:pt x="96613" y="198338"/>
                  </a:lnTo>
                  <a:lnTo>
                    <a:pt x="116639" y="203573"/>
                  </a:lnTo>
                  <a:lnTo>
                    <a:pt x="134118" y="216819"/>
                  </a:lnTo>
                  <a:lnTo>
                    <a:pt x="148515" y="234404"/>
                  </a:lnTo>
                  <a:lnTo>
                    <a:pt x="171188" y="284635"/>
                  </a:lnTo>
                  <a:lnTo>
                    <a:pt x="178985" y="3369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948695" y="1778850"/>
              <a:ext cx="167326" cy="156553"/>
            </a:xfrm>
            <a:custGeom>
              <a:avLst/>
              <a:gdLst/>
              <a:ahLst/>
              <a:cxnLst/>
              <a:rect l="0" t="0" r="0" b="0"/>
              <a:pathLst>
                <a:path w="167326" h="156553">
                  <a:moveTo>
                    <a:pt x="51512" y="116279"/>
                  </a:moveTo>
                  <a:lnTo>
                    <a:pt x="67153" y="98298"/>
                  </a:lnTo>
                  <a:lnTo>
                    <a:pt x="75231" y="81381"/>
                  </a:lnTo>
                  <a:lnTo>
                    <a:pt x="80767" y="46537"/>
                  </a:lnTo>
                  <a:lnTo>
                    <a:pt x="75822" y="26401"/>
                  </a:lnTo>
                  <a:lnTo>
                    <a:pt x="71228" y="17756"/>
                  </a:lnTo>
                  <a:lnTo>
                    <a:pt x="56765" y="5031"/>
                  </a:lnTo>
                  <a:lnTo>
                    <a:pt x="47995" y="0"/>
                  </a:lnTo>
                  <a:lnTo>
                    <a:pt x="40978" y="155"/>
                  </a:lnTo>
                  <a:lnTo>
                    <a:pt x="35131" y="3768"/>
                  </a:lnTo>
                  <a:lnTo>
                    <a:pt x="11751" y="34783"/>
                  </a:lnTo>
                  <a:lnTo>
                    <a:pt x="4595" y="57442"/>
                  </a:lnTo>
                  <a:lnTo>
                    <a:pt x="0" y="110116"/>
                  </a:lnTo>
                  <a:lnTo>
                    <a:pt x="4794" y="146039"/>
                  </a:lnTo>
                  <a:lnTo>
                    <a:pt x="11008" y="152496"/>
                  </a:lnTo>
                  <a:lnTo>
                    <a:pt x="19830" y="155632"/>
                  </a:lnTo>
                  <a:lnTo>
                    <a:pt x="30390" y="156552"/>
                  </a:lnTo>
                  <a:lnTo>
                    <a:pt x="48364" y="151336"/>
                  </a:lnTo>
                  <a:lnTo>
                    <a:pt x="56432" y="146669"/>
                  </a:lnTo>
                  <a:lnTo>
                    <a:pt x="68516" y="132125"/>
                  </a:lnTo>
                  <a:lnTo>
                    <a:pt x="85806" y="94193"/>
                  </a:lnTo>
                  <a:lnTo>
                    <a:pt x="87031" y="73708"/>
                  </a:lnTo>
                  <a:lnTo>
                    <a:pt x="86015" y="59924"/>
                  </a:lnTo>
                  <a:lnTo>
                    <a:pt x="87382" y="61161"/>
                  </a:lnTo>
                  <a:lnTo>
                    <a:pt x="113504" y="117367"/>
                  </a:lnTo>
                  <a:lnTo>
                    <a:pt x="122086" y="124023"/>
                  </a:lnTo>
                  <a:lnTo>
                    <a:pt x="167325" y="13733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1137077" y="1768787"/>
              <a:ext cx="115815" cy="140457"/>
            </a:xfrm>
            <a:custGeom>
              <a:avLst/>
              <a:gdLst/>
              <a:ahLst/>
              <a:cxnLst/>
              <a:rect l="0" t="0" r="0" b="0"/>
              <a:pathLst>
                <a:path w="115815" h="140457">
                  <a:moveTo>
                    <a:pt x="0" y="52643"/>
                  </a:moveTo>
                  <a:lnTo>
                    <a:pt x="3120" y="95334"/>
                  </a:lnTo>
                  <a:lnTo>
                    <a:pt x="15619" y="140456"/>
                  </a:lnTo>
                  <a:lnTo>
                    <a:pt x="5841" y="112126"/>
                  </a:lnTo>
                  <a:lnTo>
                    <a:pt x="1731" y="77546"/>
                  </a:lnTo>
                  <a:lnTo>
                    <a:pt x="6102" y="43254"/>
                  </a:lnTo>
                  <a:lnTo>
                    <a:pt x="11087" y="34685"/>
                  </a:lnTo>
                  <a:lnTo>
                    <a:pt x="25985" y="22045"/>
                  </a:lnTo>
                  <a:lnTo>
                    <a:pt x="54103" y="8352"/>
                  </a:lnTo>
                  <a:lnTo>
                    <a:pt x="115814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1316062" y="1779316"/>
              <a:ext cx="10529" cy="136871"/>
            </a:xfrm>
            <a:custGeom>
              <a:avLst/>
              <a:gdLst/>
              <a:ahLst/>
              <a:cxnLst/>
              <a:rect l="0" t="0" r="0" b="0"/>
              <a:pathLst>
                <a:path w="10529" h="136871">
                  <a:moveTo>
                    <a:pt x="0" y="0"/>
                  </a:moveTo>
                  <a:lnTo>
                    <a:pt x="3119" y="48930"/>
                  </a:lnTo>
                  <a:lnTo>
                    <a:pt x="9065" y="108061"/>
                  </a:lnTo>
                  <a:lnTo>
                    <a:pt x="10528" y="1368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1316062" y="1695088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0" y="0"/>
                  </a:moveTo>
                  <a:lnTo>
                    <a:pt x="1052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1465656" y="1621388"/>
              <a:ext cx="29391" cy="294799"/>
            </a:xfrm>
            <a:custGeom>
              <a:avLst/>
              <a:gdLst/>
              <a:ahLst/>
              <a:cxnLst/>
              <a:rect l="0" t="0" r="0" b="0"/>
              <a:pathLst>
                <a:path w="29391" h="294799">
                  <a:moveTo>
                    <a:pt x="8333" y="0"/>
                  </a:moveTo>
                  <a:lnTo>
                    <a:pt x="0" y="37478"/>
                  </a:lnTo>
                  <a:lnTo>
                    <a:pt x="1575" y="75446"/>
                  </a:lnTo>
                  <a:lnTo>
                    <a:pt x="6998" y="135786"/>
                  </a:lnTo>
                  <a:lnTo>
                    <a:pt x="15305" y="196794"/>
                  </a:lnTo>
                  <a:lnTo>
                    <a:pt x="21279" y="257719"/>
                  </a:lnTo>
                  <a:lnTo>
                    <a:pt x="29390" y="2947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1400290" y="1760454"/>
              <a:ext cx="136871" cy="18863"/>
            </a:xfrm>
            <a:custGeom>
              <a:avLst/>
              <a:gdLst/>
              <a:ahLst/>
              <a:cxnLst/>
              <a:rect l="0" t="0" r="0" b="0"/>
              <a:pathLst>
                <a:path w="136871" h="18863">
                  <a:moveTo>
                    <a:pt x="136870" y="8333"/>
                  </a:moveTo>
                  <a:lnTo>
                    <a:pt x="99392" y="0"/>
                  </a:lnTo>
                  <a:lnTo>
                    <a:pt x="64544" y="1575"/>
                  </a:lnTo>
                  <a:lnTo>
                    <a:pt x="9479" y="16073"/>
                  </a:lnTo>
                  <a:lnTo>
                    <a:pt x="0" y="1886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1537160" y="1779316"/>
              <a:ext cx="63172" cy="84229"/>
            </a:xfrm>
            <a:custGeom>
              <a:avLst/>
              <a:gdLst/>
              <a:ahLst/>
              <a:cxnLst/>
              <a:rect l="0" t="0" r="0" b="0"/>
              <a:pathLst>
                <a:path w="63172" h="84229">
                  <a:moveTo>
                    <a:pt x="0" y="0"/>
                  </a:moveTo>
                  <a:lnTo>
                    <a:pt x="9575" y="24046"/>
                  </a:lnTo>
                  <a:lnTo>
                    <a:pt x="63171" y="842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1558217" y="1747730"/>
              <a:ext cx="136872" cy="315856"/>
            </a:xfrm>
            <a:custGeom>
              <a:avLst/>
              <a:gdLst/>
              <a:ahLst/>
              <a:cxnLst/>
              <a:rect l="0" t="0" r="0" b="0"/>
              <a:pathLst>
                <a:path w="136872" h="315856">
                  <a:moveTo>
                    <a:pt x="136871" y="0"/>
                  </a:moveTo>
                  <a:lnTo>
                    <a:pt x="108190" y="55045"/>
                  </a:lnTo>
                  <a:lnTo>
                    <a:pt x="86535" y="106453"/>
                  </a:lnTo>
                  <a:lnTo>
                    <a:pt x="65057" y="161668"/>
                  </a:lnTo>
                  <a:lnTo>
                    <a:pt x="39454" y="216465"/>
                  </a:lnTo>
                  <a:lnTo>
                    <a:pt x="18122" y="273131"/>
                  </a:lnTo>
                  <a:lnTo>
                    <a:pt x="0" y="3158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1758259" y="1895129"/>
              <a:ext cx="49026" cy="157929"/>
            </a:xfrm>
            <a:custGeom>
              <a:avLst/>
              <a:gdLst/>
              <a:ahLst/>
              <a:cxnLst/>
              <a:rect l="0" t="0" r="0" b="0"/>
              <a:pathLst>
                <a:path w="49026" h="157929">
                  <a:moveTo>
                    <a:pt x="0" y="0"/>
                  </a:moveTo>
                  <a:lnTo>
                    <a:pt x="15641" y="17981"/>
                  </a:lnTo>
                  <a:lnTo>
                    <a:pt x="44503" y="75524"/>
                  </a:lnTo>
                  <a:lnTo>
                    <a:pt x="49025" y="100637"/>
                  </a:lnTo>
                  <a:lnTo>
                    <a:pt x="44795" y="121157"/>
                  </a:lnTo>
                  <a:lnTo>
                    <a:pt x="21057" y="1579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1" name="Group 130"/>
          <p:cNvGrpSpPr/>
          <p:nvPr/>
        </p:nvGrpSpPr>
        <p:grpSpPr>
          <a:xfrm>
            <a:off x="2080445" y="1427736"/>
            <a:ext cx="4268240" cy="688492"/>
            <a:chOff x="2080445" y="1427736"/>
            <a:chExt cx="4268240" cy="688492"/>
          </a:xfrm>
        </p:grpSpPr>
        <p:sp>
          <p:nvSpPr>
            <p:cNvPr id="105" name="Freeform 104"/>
            <p:cNvSpPr/>
            <p:nvPr/>
          </p:nvSpPr>
          <p:spPr>
            <a:xfrm>
              <a:off x="2080445" y="1658643"/>
              <a:ext cx="172654" cy="236383"/>
            </a:xfrm>
            <a:custGeom>
              <a:avLst/>
              <a:gdLst/>
              <a:ahLst/>
              <a:cxnLst/>
              <a:rect l="0" t="0" r="0" b="0"/>
              <a:pathLst>
                <a:path w="172654" h="236383">
                  <a:moveTo>
                    <a:pt x="98954" y="99616"/>
                  </a:moveTo>
                  <a:lnTo>
                    <a:pt x="93364" y="40999"/>
                  </a:lnTo>
                  <a:lnTo>
                    <a:pt x="78710" y="6209"/>
                  </a:lnTo>
                  <a:lnTo>
                    <a:pt x="71420" y="1079"/>
                  </a:lnTo>
                  <a:lnTo>
                    <a:pt x="63050" y="0"/>
                  </a:lnTo>
                  <a:lnTo>
                    <a:pt x="53961" y="1620"/>
                  </a:lnTo>
                  <a:lnTo>
                    <a:pt x="37623" y="12778"/>
                  </a:lnTo>
                  <a:lnTo>
                    <a:pt x="23732" y="29436"/>
                  </a:lnTo>
                  <a:lnTo>
                    <a:pt x="5283" y="71845"/>
                  </a:lnTo>
                  <a:lnTo>
                    <a:pt x="0" y="96632"/>
                  </a:lnTo>
                  <a:lnTo>
                    <a:pt x="3021" y="147379"/>
                  </a:lnTo>
                  <a:lnTo>
                    <a:pt x="9554" y="201857"/>
                  </a:lnTo>
                  <a:lnTo>
                    <a:pt x="24372" y="229995"/>
                  </a:lnTo>
                  <a:lnTo>
                    <a:pt x="32855" y="234498"/>
                  </a:lnTo>
                  <a:lnTo>
                    <a:pt x="54758" y="236382"/>
                  </a:lnTo>
                  <a:lnTo>
                    <a:pt x="64811" y="231738"/>
                  </a:lnTo>
                  <a:lnTo>
                    <a:pt x="82219" y="214099"/>
                  </a:lnTo>
                  <a:lnTo>
                    <a:pt x="99584" y="177860"/>
                  </a:lnTo>
                  <a:lnTo>
                    <a:pt x="106549" y="137487"/>
                  </a:lnTo>
                  <a:lnTo>
                    <a:pt x="103024" y="101478"/>
                  </a:lnTo>
                  <a:lnTo>
                    <a:pt x="101667" y="98518"/>
                  </a:lnTo>
                  <a:lnTo>
                    <a:pt x="100763" y="101223"/>
                  </a:lnTo>
                  <a:lnTo>
                    <a:pt x="100927" y="116708"/>
                  </a:lnTo>
                  <a:lnTo>
                    <a:pt x="108767" y="150563"/>
                  </a:lnTo>
                  <a:lnTo>
                    <a:pt x="119303" y="172562"/>
                  </a:lnTo>
                  <a:lnTo>
                    <a:pt x="134904" y="187798"/>
                  </a:lnTo>
                  <a:lnTo>
                    <a:pt x="172653" y="2154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2274155" y="1706070"/>
              <a:ext cx="136872" cy="166837"/>
            </a:xfrm>
            <a:custGeom>
              <a:avLst/>
              <a:gdLst/>
              <a:ahLst/>
              <a:cxnLst/>
              <a:rect l="0" t="0" r="0" b="0"/>
              <a:pathLst>
                <a:path w="136872" h="166837">
                  <a:moveTo>
                    <a:pt x="0" y="62717"/>
                  </a:moveTo>
                  <a:lnTo>
                    <a:pt x="5589" y="124810"/>
                  </a:lnTo>
                  <a:lnTo>
                    <a:pt x="9065" y="162743"/>
                  </a:lnTo>
                  <a:lnTo>
                    <a:pt x="8383" y="166836"/>
                  </a:lnTo>
                  <a:lnTo>
                    <a:pt x="6759" y="164885"/>
                  </a:lnTo>
                  <a:lnTo>
                    <a:pt x="3004" y="149069"/>
                  </a:lnTo>
                  <a:lnTo>
                    <a:pt x="3713" y="94375"/>
                  </a:lnTo>
                  <a:lnTo>
                    <a:pt x="14771" y="38165"/>
                  </a:lnTo>
                  <a:lnTo>
                    <a:pt x="30373" y="7219"/>
                  </a:lnTo>
                  <a:lnTo>
                    <a:pt x="37796" y="2322"/>
                  </a:lnTo>
                  <a:lnTo>
                    <a:pt x="55403" y="0"/>
                  </a:lnTo>
                  <a:lnTo>
                    <a:pt x="71807" y="5987"/>
                  </a:lnTo>
                  <a:lnTo>
                    <a:pt x="86896" y="17617"/>
                  </a:lnTo>
                  <a:lnTo>
                    <a:pt x="107375" y="43895"/>
                  </a:lnTo>
                  <a:lnTo>
                    <a:pt x="129202" y="94597"/>
                  </a:lnTo>
                  <a:lnTo>
                    <a:pt x="136871" y="15747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2462072" y="1459560"/>
              <a:ext cx="117135" cy="435018"/>
            </a:xfrm>
            <a:custGeom>
              <a:avLst/>
              <a:gdLst/>
              <a:ahLst/>
              <a:cxnLst/>
              <a:rect l="0" t="0" r="0" b="0"/>
              <a:pathLst>
                <a:path w="117135" h="435018">
                  <a:moveTo>
                    <a:pt x="106881" y="319756"/>
                  </a:moveTo>
                  <a:lnTo>
                    <a:pt x="92227" y="275793"/>
                  </a:lnTo>
                  <a:lnTo>
                    <a:pt x="79311" y="262002"/>
                  </a:lnTo>
                  <a:lnTo>
                    <a:pt x="70954" y="256687"/>
                  </a:lnTo>
                  <a:lnTo>
                    <a:pt x="52309" y="253900"/>
                  </a:lnTo>
                  <a:lnTo>
                    <a:pt x="42423" y="254795"/>
                  </a:lnTo>
                  <a:lnTo>
                    <a:pt x="34663" y="258901"/>
                  </a:lnTo>
                  <a:lnTo>
                    <a:pt x="22922" y="272822"/>
                  </a:lnTo>
                  <a:lnTo>
                    <a:pt x="4145" y="305979"/>
                  </a:lnTo>
                  <a:lnTo>
                    <a:pt x="0" y="335080"/>
                  </a:lnTo>
                  <a:lnTo>
                    <a:pt x="6870" y="395832"/>
                  </a:lnTo>
                  <a:lnTo>
                    <a:pt x="16028" y="418298"/>
                  </a:lnTo>
                  <a:lnTo>
                    <a:pt x="21746" y="427565"/>
                  </a:lnTo>
                  <a:lnTo>
                    <a:pt x="29067" y="432572"/>
                  </a:lnTo>
                  <a:lnTo>
                    <a:pt x="46561" y="435017"/>
                  </a:lnTo>
                  <a:lnTo>
                    <a:pt x="53799" y="431692"/>
                  </a:lnTo>
                  <a:lnTo>
                    <a:pt x="64962" y="418638"/>
                  </a:lnTo>
                  <a:lnTo>
                    <a:pt x="89043" y="355718"/>
                  </a:lnTo>
                  <a:lnTo>
                    <a:pt x="103314" y="302856"/>
                  </a:lnTo>
                  <a:lnTo>
                    <a:pt x="114278" y="251167"/>
                  </a:lnTo>
                  <a:lnTo>
                    <a:pt x="116482" y="199217"/>
                  </a:lnTo>
                  <a:lnTo>
                    <a:pt x="117134" y="145610"/>
                  </a:lnTo>
                  <a:lnTo>
                    <a:pt x="114208" y="96971"/>
                  </a:lnTo>
                  <a:lnTo>
                    <a:pt x="108328" y="33723"/>
                  </a:lnTo>
                  <a:lnTo>
                    <a:pt x="101285" y="10916"/>
                  </a:lnTo>
                  <a:lnTo>
                    <a:pt x="96131" y="1559"/>
                  </a:lnTo>
                  <a:lnTo>
                    <a:pt x="91526" y="0"/>
                  </a:lnTo>
                  <a:lnTo>
                    <a:pt x="87285" y="3640"/>
                  </a:lnTo>
                  <a:lnTo>
                    <a:pt x="83289" y="10746"/>
                  </a:lnTo>
                  <a:lnTo>
                    <a:pt x="76874" y="56942"/>
                  </a:lnTo>
                  <a:lnTo>
                    <a:pt x="75763" y="104365"/>
                  </a:lnTo>
                  <a:lnTo>
                    <a:pt x="76604" y="156630"/>
                  </a:lnTo>
                  <a:lnTo>
                    <a:pt x="82572" y="214880"/>
                  </a:lnTo>
                  <a:lnTo>
                    <a:pt x="86030" y="268534"/>
                  </a:lnTo>
                  <a:lnTo>
                    <a:pt x="97087" y="326059"/>
                  </a:lnTo>
                  <a:lnTo>
                    <a:pt x="106881" y="3618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2845000" y="1427736"/>
              <a:ext cx="155405" cy="497555"/>
            </a:xfrm>
            <a:custGeom>
              <a:avLst/>
              <a:gdLst/>
              <a:ahLst/>
              <a:cxnLst/>
              <a:rect l="0" t="0" r="0" b="0"/>
              <a:pathLst>
                <a:path w="155405" h="497555">
                  <a:moveTo>
                    <a:pt x="124036" y="372637"/>
                  </a:moveTo>
                  <a:lnTo>
                    <a:pt x="109382" y="328674"/>
                  </a:lnTo>
                  <a:lnTo>
                    <a:pt x="96466" y="314883"/>
                  </a:lnTo>
                  <a:lnTo>
                    <a:pt x="88108" y="309568"/>
                  </a:lnTo>
                  <a:lnTo>
                    <a:pt x="69463" y="306781"/>
                  </a:lnTo>
                  <a:lnTo>
                    <a:pt x="59578" y="307676"/>
                  </a:lnTo>
                  <a:lnTo>
                    <a:pt x="42356" y="318029"/>
                  </a:lnTo>
                  <a:lnTo>
                    <a:pt x="28072" y="334329"/>
                  </a:lnTo>
                  <a:lnTo>
                    <a:pt x="5478" y="383666"/>
                  </a:lnTo>
                  <a:lnTo>
                    <a:pt x="0" y="420488"/>
                  </a:lnTo>
                  <a:lnTo>
                    <a:pt x="6555" y="466447"/>
                  </a:lnTo>
                  <a:lnTo>
                    <a:pt x="12550" y="488030"/>
                  </a:lnTo>
                  <a:lnTo>
                    <a:pt x="19297" y="494019"/>
                  </a:lnTo>
                  <a:lnTo>
                    <a:pt x="28473" y="496842"/>
                  </a:lnTo>
                  <a:lnTo>
                    <a:pt x="39271" y="497554"/>
                  </a:lnTo>
                  <a:lnTo>
                    <a:pt x="57507" y="492106"/>
                  </a:lnTo>
                  <a:lnTo>
                    <a:pt x="65645" y="487378"/>
                  </a:lnTo>
                  <a:lnTo>
                    <a:pt x="77808" y="472766"/>
                  </a:lnTo>
                  <a:lnTo>
                    <a:pt x="110951" y="411178"/>
                  </a:lnTo>
                  <a:lnTo>
                    <a:pt x="130718" y="351326"/>
                  </a:lnTo>
                  <a:lnTo>
                    <a:pt x="141907" y="291955"/>
                  </a:lnTo>
                  <a:lnTo>
                    <a:pt x="147269" y="236817"/>
                  </a:lnTo>
                  <a:lnTo>
                    <a:pt x="153147" y="183435"/>
                  </a:lnTo>
                  <a:lnTo>
                    <a:pt x="154888" y="130573"/>
                  </a:lnTo>
                  <a:lnTo>
                    <a:pt x="155404" y="80986"/>
                  </a:lnTo>
                  <a:lnTo>
                    <a:pt x="149989" y="27898"/>
                  </a:lnTo>
                  <a:lnTo>
                    <a:pt x="135365" y="0"/>
                  </a:lnTo>
                  <a:lnTo>
                    <a:pt x="131589" y="210"/>
                  </a:lnTo>
                  <a:lnTo>
                    <a:pt x="129071" y="6199"/>
                  </a:lnTo>
                  <a:lnTo>
                    <a:pt x="117463" y="59393"/>
                  </a:lnTo>
                  <a:lnTo>
                    <a:pt x="111169" y="121855"/>
                  </a:lnTo>
                  <a:lnTo>
                    <a:pt x="105405" y="173159"/>
                  </a:lnTo>
                  <a:lnTo>
                    <a:pt x="103698" y="228524"/>
                  </a:lnTo>
                  <a:lnTo>
                    <a:pt x="106312" y="283143"/>
                  </a:lnTo>
                  <a:lnTo>
                    <a:pt x="111375" y="332082"/>
                  </a:lnTo>
                  <a:lnTo>
                    <a:pt x="118676" y="389842"/>
                  </a:lnTo>
                  <a:lnTo>
                    <a:pt x="124036" y="42527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3044199" y="1737202"/>
              <a:ext cx="9066" cy="147400"/>
            </a:xfrm>
            <a:custGeom>
              <a:avLst/>
              <a:gdLst/>
              <a:ahLst/>
              <a:cxnLst/>
              <a:rect l="0" t="0" r="0" b="0"/>
              <a:pathLst>
                <a:path w="9066" h="147400">
                  <a:moveTo>
                    <a:pt x="9065" y="0"/>
                  </a:moveTo>
                  <a:lnTo>
                    <a:pt x="0" y="58617"/>
                  </a:lnTo>
                  <a:lnTo>
                    <a:pt x="7062" y="120427"/>
                  </a:lnTo>
                  <a:lnTo>
                    <a:pt x="9065" y="1473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3053264" y="1652974"/>
              <a:ext cx="1" cy="21058"/>
            </a:xfrm>
            <a:custGeom>
              <a:avLst/>
              <a:gdLst/>
              <a:ahLst/>
              <a:cxnLst/>
              <a:rect l="0" t="0" r="0" b="0"/>
              <a:pathLst>
                <a:path w="1" h="21058">
                  <a:moveTo>
                    <a:pt x="0" y="21057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3095378" y="1695088"/>
              <a:ext cx="126343" cy="193000"/>
            </a:xfrm>
            <a:custGeom>
              <a:avLst/>
              <a:gdLst/>
              <a:ahLst/>
              <a:cxnLst/>
              <a:rect l="0" t="0" r="0" b="0"/>
              <a:pathLst>
                <a:path w="126343" h="193000">
                  <a:moveTo>
                    <a:pt x="0" y="0"/>
                  </a:moveTo>
                  <a:lnTo>
                    <a:pt x="9065" y="58616"/>
                  </a:lnTo>
                  <a:lnTo>
                    <a:pt x="30122" y="115213"/>
                  </a:lnTo>
                  <a:lnTo>
                    <a:pt x="48940" y="168377"/>
                  </a:lnTo>
                  <a:lnTo>
                    <a:pt x="56066" y="189477"/>
                  </a:lnTo>
                  <a:lnTo>
                    <a:pt x="60774" y="192999"/>
                  </a:lnTo>
                  <a:lnTo>
                    <a:pt x="66253" y="191837"/>
                  </a:lnTo>
                  <a:lnTo>
                    <a:pt x="72244" y="187552"/>
                  </a:lnTo>
                  <a:lnTo>
                    <a:pt x="82021" y="173434"/>
                  </a:lnTo>
                  <a:lnTo>
                    <a:pt x="101485" y="117205"/>
                  </a:lnTo>
                  <a:lnTo>
                    <a:pt x="119284" y="54443"/>
                  </a:lnTo>
                  <a:lnTo>
                    <a:pt x="126342" y="315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3295419" y="1758259"/>
              <a:ext cx="21058" cy="147400"/>
            </a:xfrm>
            <a:custGeom>
              <a:avLst/>
              <a:gdLst/>
              <a:ahLst/>
              <a:cxnLst/>
              <a:rect l="0" t="0" r="0" b="0"/>
              <a:pathLst>
                <a:path w="21058" h="147400">
                  <a:moveTo>
                    <a:pt x="0" y="0"/>
                  </a:moveTo>
                  <a:lnTo>
                    <a:pt x="5589" y="58616"/>
                  </a:lnTo>
                  <a:lnTo>
                    <a:pt x="12998" y="120427"/>
                  </a:lnTo>
                  <a:lnTo>
                    <a:pt x="21057" y="1473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3295419" y="165297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3403736" y="1527258"/>
              <a:ext cx="303864" cy="399816"/>
            </a:xfrm>
            <a:custGeom>
              <a:avLst/>
              <a:gdLst/>
              <a:ahLst/>
              <a:cxnLst/>
              <a:rect l="0" t="0" r="0" b="0"/>
              <a:pathLst>
                <a:path w="303864" h="399816">
                  <a:moveTo>
                    <a:pt x="81196" y="336286"/>
                  </a:moveTo>
                  <a:lnTo>
                    <a:pt x="81196" y="277669"/>
                  </a:lnTo>
                  <a:lnTo>
                    <a:pt x="74957" y="257201"/>
                  </a:lnTo>
                  <a:lnTo>
                    <a:pt x="70018" y="248468"/>
                  </a:lnTo>
                  <a:lnTo>
                    <a:pt x="55171" y="235644"/>
                  </a:lnTo>
                  <a:lnTo>
                    <a:pt x="46299" y="230587"/>
                  </a:lnTo>
                  <a:lnTo>
                    <a:pt x="38044" y="229555"/>
                  </a:lnTo>
                  <a:lnTo>
                    <a:pt x="22633" y="234648"/>
                  </a:lnTo>
                  <a:lnTo>
                    <a:pt x="11105" y="250949"/>
                  </a:lnTo>
                  <a:lnTo>
                    <a:pt x="3251" y="273792"/>
                  </a:lnTo>
                  <a:lnTo>
                    <a:pt x="0" y="312960"/>
                  </a:lnTo>
                  <a:lnTo>
                    <a:pt x="8789" y="364997"/>
                  </a:lnTo>
                  <a:lnTo>
                    <a:pt x="11867" y="376483"/>
                  </a:lnTo>
                  <a:lnTo>
                    <a:pt x="17429" y="385311"/>
                  </a:lnTo>
                  <a:lnTo>
                    <a:pt x="32968" y="398239"/>
                  </a:lnTo>
                  <a:lnTo>
                    <a:pt x="40856" y="399815"/>
                  </a:lnTo>
                  <a:lnTo>
                    <a:pt x="48453" y="398526"/>
                  </a:lnTo>
                  <a:lnTo>
                    <a:pt x="55858" y="395326"/>
                  </a:lnTo>
                  <a:lnTo>
                    <a:pt x="77458" y="374056"/>
                  </a:lnTo>
                  <a:lnTo>
                    <a:pt x="93087" y="339938"/>
                  </a:lnTo>
                  <a:lnTo>
                    <a:pt x="107678" y="278082"/>
                  </a:lnTo>
                  <a:lnTo>
                    <a:pt x="112439" y="226883"/>
                  </a:lnTo>
                  <a:lnTo>
                    <a:pt x="118399" y="174668"/>
                  </a:lnTo>
                  <a:lnTo>
                    <a:pt x="114966" y="122153"/>
                  </a:lnTo>
                  <a:lnTo>
                    <a:pt x="112259" y="70718"/>
                  </a:lnTo>
                  <a:lnTo>
                    <a:pt x="101457" y="13943"/>
                  </a:lnTo>
                  <a:lnTo>
                    <a:pt x="98213" y="2067"/>
                  </a:lnTo>
                  <a:lnTo>
                    <a:pt x="96050" y="0"/>
                  </a:lnTo>
                  <a:lnTo>
                    <a:pt x="93647" y="13300"/>
                  </a:lnTo>
                  <a:lnTo>
                    <a:pt x="92105" y="70668"/>
                  </a:lnTo>
                  <a:lnTo>
                    <a:pt x="91837" y="126953"/>
                  </a:lnTo>
                  <a:lnTo>
                    <a:pt x="91758" y="181194"/>
                  </a:lnTo>
                  <a:lnTo>
                    <a:pt x="92905" y="231971"/>
                  </a:lnTo>
                  <a:lnTo>
                    <a:pt x="100060" y="287994"/>
                  </a:lnTo>
                  <a:lnTo>
                    <a:pt x="103618" y="317162"/>
                  </a:lnTo>
                  <a:lnTo>
                    <a:pt x="112998" y="337925"/>
                  </a:lnTo>
                  <a:lnTo>
                    <a:pt x="118775" y="342058"/>
                  </a:lnTo>
                  <a:lnTo>
                    <a:pt x="124966" y="342473"/>
                  </a:lnTo>
                  <a:lnTo>
                    <a:pt x="131433" y="340411"/>
                  </a:lnTo>
                  <a:lnTo>
                    <a:pt x="144858" y="328760"/>
                  </a:lnTo>
                  <a:lnTo>
                    <a:pt x="172540" y="298274"/>
                  </a:lnTo>
                  <a:lnTo>
                    <a:pt x="192763" y="290146"/>
                  </a:lnTo>
                  <a:lnTo>
                    <a:pt x="243874" y="284928"/>
                  </a:lnTo>
                  <a:lnTo>
                    <a:pt x="279525" y="278435"/>
                  </a:lnTo>
                  <a:lnTo>
                    <a:pt x="288285" y="273152"/>
                  </a:lnTo>
                  <a:lnTo>
                    <a:pt x="301137" y="257923"/>
                  </a:lnTo>
                  <a:lnTo>
                    <a:pt x="303863" y="248949"/>
                  </a:lnTo>
                  <a:lnTo>
                    <a:pt x="303771" y="229619"/>
                  </a:lnTo>
                  <a:lnTo>
                    <a:pt x="299770" y="221891"/>
                  </a:lnTo>
                  <a:lnTo>
                    <a:pt x="285965" y="210184"/>
                  </a:lnTo>
                  <a:lnTo>
                    <a:pt x="258462" y="197017"/>
                  </a:lnTo>
                  <a:lnTo>
                    <a:pt x="216907" y="196885"/>
                  </a:lnTo>
                  <a:lnTo>
                    <a:pt x="193765" y="207649"/>
                  </a:lnTo>
                  <a:lnTo>
                    <a:pt x="176850" y="224132"/>
                  </a:lnTo>
                  <a:lnTo>
                    <a:pt x="165433" y="243156"/>
                  </a:lnTo>
                  <a:lnTo>
                    <a:pt x="158018" y="284775"/>
                  </a:lnTo>
                  <a:lnTo>
                    <a:pt x="161410" y="328562"/>
                  </a:lnTo>
                  <a:lnTo>
                    <a:pt x="169879" y="350790"/>
                  </a:lnTo>
                  <a:lnTo>
                    <a:pt x="175413" y="359993"/>
                  </a:lnTo>
                  <a:lnTo>
                    <a:pt x="190921" y="373339"/>
                  </a:lnTo>
                  <a:lnTo>
                    <a:pt x="199970" y="378535"/>
                  </a:lnTo>
                  <a:lnTo>
                    <a:pt x="222502" y="381189"/>
                  </a:lnTo>
                  <a:lnTo>
                    <a:pt x="244604" y="378470"/>
                  </a:lnTo>
                  <a:lnTo>
                    <a:pt x="270709" y="3678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3981967" y="1579274"/>
              <a:ext cx="18863" cy="294799"/>
            </a:xfrm>
            <a:custGeom>
              <a:avLst/>
              <a:gdLst/>
              <a:ahLst/>
              <a:cxnLst/>
              <a:rect l="0" t="0" r="0" b="0"/>
              <a:pathLst>
                <a:path w="18863" h="294799">
                  <a:moveTo>
                    <a:pt x="8333" y="0"/>
                  </a:moveTo>
                  <a:lnTo>
                    <a:pt x="0" y="48931"/>
                  </a:lnTo>
                  <a:lnTo>
                    <a:pt x="1575" y="99896"/>
                  </a:lnTo>
                  <a:lnTo>
                    <a:pt x="6331" y="156331"/>
                  </a:lnTo>
                  <a:lnTo>
                    <a:pt x="7740" y="210097"/>
                  </a:lnTo>
                  <a:lnTo>
                    <a:pt x="13805" y="269488"/>
                  </a:lnTo>
                  <a:lnTo>
                    <a:pt x="18862" y="2947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3874487" y="1705616"/>
              <a:ext cx="189514" cy="31587"/>
            </a:xfrm>
            <a:custGeom>
              <a:avLst/>
              <a:gdLst/>
              <a:ahLst/>
              <a:cxnLst/>
              <a:rect l="0" t="0" r="0" b="0"/>
              <a:pathLst>
                <a:path w="189514" h="31587">
                  <a:moveTo>
                    <a:pt x="189513" y="0"/>
                  </a:moveTo>
                  <a:lnTo>
                    <a:pt x="140582" y="11453"/>
                  </a:lnTo>
                  <a:lnTo>
                    <a:pt x="81451" y="19160"/>
                  </a:lnTo>
                  <a:lnTo>
                    <a:pt x="25197" y="29140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4074528" y="1547689"/>
              <a:ext cx="273742" cy="329236"/>
            </a:xfrm>
            <a:custGeom>
              <a:avLst/>
              <a:gdLst/>
              <a:ahLst/>
              <a:cxnLst/>
              <a:rect l="0" t="0" r="0" b="0"/>
              <a:pathLst>
                <a:path w="273742" h="329236">
                  <a:moveTo>
                    <a:pt x="0" y="0"/>
                  </a:moveTo>
                  <a:lnTo>
                    <a:pt x="0" y="54144"/>
                  </a:lnTo>
                  <a:lnTo>
                    <a:pt x="5590" y="114680"/>
                  </a:lnTo>
                  <a:lnTo>
                    <a:pt x="9065" y="165650"/>
                  </a:lnTo>
                  <a:lnTo>
                    <a:pt x="17475" y="226870"/>
                  </a:lnTo>
                  <a:lnTo>
                    <a:pt x="20349" y="284023"/>
                  </a:lnTo>
                  <a:lnTo>
                    <a:pt x="20743" y="302877"/>
                  </a:lnTo>
                  <a:lnTo>
                    <a:pt x="24159" y="243077"/>
                  </a:lnTo>
                  <a:lnTo>
                    <a:pt x="35624" y="210843"/>
                  </a:lnTo>
                  <a:lnTo>
                    <a:pt x="41297" y="200223"/>
                  </a:lnTo>
                  <a:lnTo>
                    <a:pt x="48588" y="195483"/>
                  </a:lnTo>
                  <a:lnTo>
                    <a:pt x="56959" y="194663"/>
                  </a:lnTo>
                  <a:lnTo>
                    <a:pt x="66049" y="196456"/>
                  </a:lnTo>
                  <a:lnTo>
                    <a:pt x="82388" y="210926"/>
                  </a:lnTo>
                  <a:lnTo>
                    <a:pt x="106351" y="252754"/>
                  </a:lnTo>
                  <a:lnTo>
                    <a:pt x="118599" y="289879"/>
                  </a:lnTo>
                  <a:lnTo>
                    <a:pt x="122350" y="293858"/>
                  </a:lnTo>
                  <a:lnTo>
                    <a:pt x="126021" y="291832"/>
                  </a:lnTo>
                  <a:lnTo>
                    <a:pt x="145906" y="260546"/>
                  </a:lnTo>
                  <a:lnTo>
                    <a:pt x="161943" y="247209"/>
                  </a:lnTo>
                  <a:lnTo>
                    <a:pt x="217165" y="224104"/>
                  </a:lnTo>
                  <a:lnTo>
                    <a:pt x="235338" y="212295"/>
                  </a:lnTo>
                  <a:lnTo>
                    <a:pt x="239950" y="204701"/>
                  </a:lnTo>
                  <a:lnTo>
                    <a:pt x="241955" y="186904"/>
                  </a:lnTo>
                  <a:lnTo>
                    <a:pt x="237343" y="179585"/>
                  </a:lnTo>
                  <a:lnTo>
                    <a:pt x="219740" y="168333"/>
                  </a:lnTo>
                  <a:lnTo>
                    <a:pt x="199438" y="165671"/>
                  </a:lnTo>
                  <a:lnTo>
                    <a:pt x="178716" y="169558"/>
                  </a:lnTo>
                  <a:lnTo>
                    <a:pt x="157808" y="179084"/>
                  </a:lnTo>
                  <a:lnTo>
                    <a:pt x="143057" y="194236"/>
                  </a:lnTo>
                  <a:lnTo>
                    <a:pt x="137485" y="203190"/>
                  </a:lnTo>
                  <a:lnTo>
                    <a:pt x="134414" y="225617"/>
                  </a:lnTo>
                  <a:lnTo>
                    <a:pt x="138119" y="251183"/>
                  </a:lnTo>
                  <a:lnTo>
                    <a:pt x="147564" y="278143"/>
                  </a:lnTo>
                  <a:lnTo>
                    <a:pt x="162680" y="299484"/>
                  </a:lnTo>
                  <a:lnTo>
                    <a:pt x="181097" y="315598"/>
                  </a:lnTo>
                  <a:lnTo>
                    <a:pt x="200980" y="326659"/>
                  </a:lnTo>
                  <a:lnTo>
                    <a:pt x="221515" y="329235"/>
                  </a:lnTo>
                  <a:lnTo>
                    <a:pt x="241171" y="325311"/>
                  </a:lnTo>
                  <a:lnTo>
                    <a:pt x="273741" y="3053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4498644" y="1642445"/>
              <a:ext cx="81253" cy="201194"/>
            </a:xfrm>
            <a:custGeom>
              <a:avLst/>
              <a:gdLst/>
              <a:ahLst/>
              <a:cxnLst/>
              <a:rect l="0" t="0" r="0" b="0"/>
              <a:pathLst>
                <a:path w="81253" h="201194">
                  <a:moveTo>
                    <a:pt x="7553" y="94757"/>
                  </a:moveTo>
                  <a:lnTo>
                    <a:pt x="15886" y="148901"/>
                  </a:lnTo>
                  <a:lnTo>
                    <a:pt x="23858" y="201193"/>
                  </a:lnTo>
                  <a:lnTo>
                    <a:pt x="7069" y="146337"/>
                  </a:lnTo>
                  <a:lnTo>
                    <a:pt x="0" y="109260"/>
                  </a:lnTo>
                  <a:lnTo>
                    <a:pt x="1026" y="67468"/>
                  </a:lnTo>
                  <a:lnTo>
                    <a:pt x="6991" y="45194"/>
                  </a:lnTo>
                  <a:lnTo>
                    <a:pt x="17441" y="27495"/>
                  </a:lnTo>
                  <a:lnTo>
                    <a:pt x="33005" y="14950"/>
                  </a:lnTo>
                  <a:lnTo>
                    <a:pt x="50450" y="6645"/>
                  </a:lnTo>
                  <a:lnTo>
                    <a:pt x="8125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4603731" y="1660694"/>
              <a:ext cx="131645" cy="176897"/>
            </a:xfrm>
            <a:custGeom>
              <a:avLst/>
              <a:gdLst/>
              <a:ahLst/>
              <a:cxnLst/>
              <a:rect l="0" t="0" r="0" b="0"/>
              <a:pathLst>
                <a:path w="131645" h="176897">
                  <a:moveTo>
                    <a:pt x="28807" y="65979"/>
                  </a:moveTo>
                  <a:lnTo>
                    <a:pt x="45575" y="71568"/>
                  </a:lnTo>
                  <a:lnTo>
                    <a:pt x="63166" y="71193"/>
                  </a:lnTo>
                  <a:lnTo>
                    <a:pt x="103055" y="61420"/>
                  </a:lnTo>
                  <a:lnTo>
                    <a:pt x="128665" y="46041"/>
                  </a:lnTo>
                  <a:lnTo>
                    <a:pt x="131644" y="38649"/>
                  </a:lnTo>
                  <a:lnTo>
                    <a:pt x="131290" y="30212"/>
                  </a:lnTo>
                  <a:lnTo>
                    <a:pt x="128715" y="21077"/>
                  </a:lnTo>
                  <a:lnTo>
                    <a:pt x="123488" y="13818"/>
                  </a:lnTo>
                  <a:lnTo>
                    <a:pt x="108323" y="2632"/>
                  </a:lnTo>
                  <a:lnTo>
                    <a:pt x="86764" y="0"/>
                  </a:lnTo>
                  <a:lnTo>
                    <a:pt x="63925" y="3900"/>
                  </a:lnTo>
                  <a:lnTo>
                    <a:pt x="45975" y="13432"/>
                  </a:lnTo>
                  <a:lnTo>
                    <a:pt x="22716" y="37541"/>
                  </a:lnTo>
                  <a:lnTo>
                    <a:pt x="6596" y="66912"/>
                  </a:lnTo>
                  <a:lnTo>
                    <a:pt x="0" y="103430"/>
                  </a:lnTo>
                  <a:lnTo>
                    <a:pt x="3634" y="138297"/>
                  </a:lnTo>
                  <a:lnTo>
                    <a:pt x="12160" y="157002"/>
                  </a:lnTo>
                  <a:lnTo>
                    <a:pt x="17709" y="165266"/>
                  </a:lnTo>
                  <a:lnTo>
                    <a:pt x="26088" y="170775"/>
                  </a:lnTo>
                  <a:lnTo>
                    <a:pt x="47876" y="176896"/>
                  </a:lnTo>
                  <a:lnTo>
                    <a:pt x="102507" y="17126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4782385" y="1689498"/>
              <a:ext cx="131574" cy="150040"/>
            </a:xfrm>
            <a:custGeom>
              <a:avLst/>
              <a:gdLst/>
              <a:ahLst/>
              <a:cxnLst/>
              <a:rect l="0" t="0" r="0" b="0"/>
              <a:pathLst>
                <a:path w="131574" h="150040">
                  <a:moveTo>
                    <a:pt x="102838" y="5590"/>
                  </a:moveTo>
                  <a:lnTo>
                    <a:pt x="86070" y="0"/>
                  </a:lnTo>
                  <a:lnTo>
                    <a:pt x="68479" y="376"/>
                  </a:lnTo>
                  <a:lnTo>
                    <a:pt x="48963" y="5612"/>
                  </a:lnTo>
                  <a:lnTo>
                    <a:pt x="10957" y="28038"/>
                  </a:lnTo>
                  <a:lnTo>
                    <a:pt x="2979" y="34593"/>
                  </a:lnTo>
                  <a:lnTo>
                    <a:pt x="0" y="41303"/>
                  </a:lnTo>
                  <a:lnTo>
                    <a:pt x="354" y="48116"/>
                  </a:lnTo>
                  <a:lnTo>
                    <a:pt x="2930" y="54997"/>
                  </a:lnTo>
                  <a:lnTo>
                    <a:pt x="18270" y="65763"/>
                  </a:lnTo>
                  <a:lnTo>
                    <a:pt x="40685" y="73278"/>
                  </a:lnTo>
                  <a:lnTo>
                    <a:pt x="90084" y="84341"/>
                  </a:lnTo>
                  <a:lnTo>
                    <a:pt x="120116" y="101843"/>
                  </a:lnTo>
                  <a:lnTo>
                    <a:pt x="128394" y="108363"/>
                  </a:lnTo>
                  <a:lnTo>
                    <a:pt x="131573" y="115049"/>
                  </a:lnTo>
                  <a:lnTo>
                    <a:pt x="131353" y="121847"/>
                  </a:lnTo>
                  <a:lnTo>
                    <a:pt x="128867" y="128718"/>
                  </a:lnTo>
                  <a:lnTo>
                    <a:pt x="116746" y="139472"/>
                  </a:lnTo>
                  <a:lnTo>
                    <a:pt x="98491" y="146981"/>
                  </a:lnTo>
                  <a:lnTo>
                    <a:pt x="63075" y="150039"/>
                  </a:lnTo>
                  <a:lnTo>
                    <a:pt x="8081" y="14246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4969450" y="1526632"/>
              <a:ext cx="31587" cy="315856"/>
            </a:xfrm>
            <a:custGeom>
              <a:avLst/>
              <a:gdLst/>
              <a:ahLst/>
              <a:cxnLst/>
              <a:rect l="0" t="0" r="0" b="0"/>
              <a:pathLst>
                <a:path w="31587" h="315856">
                  <a:moveTo>
                    <a:pt x="0" y="0"/>
                  </a:moveTo>
                  <a:lnTo>
                    <a:pt x="3120" y="52050"/>
                  </a:lnTo>
                  <a:lnTo>
                    <a:pt x="8334" y="105109"/>
                  </a:lnTo>
                  <a:lnTo>
                    <a:pt x="15684" y="164261"/>
                  </a:lnTo>
                  <a:lnTo>
                    <a:pt x="21166" y="225382"/>
                  </a:lnTo>
                  <a:lnTo>
                    <a:pt x="29181" y="280609"/>
                  </a:lnTo>
                  <a:lnTo>
                    <a:pt x="31586" y="3158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4906279" y="1631917"/>
              <a:ext cx="168457" cy="1"/>
            </a:xfrm>
            <a:custGeom>
              <a:avLst/>
              <a:gdLst/>
              <a:ahLst/>
              <a:cxnLst/>
              <a:rect l="0" t="0" r="0" b="0"/>
              <a:pathLst>
                <a:path w="168457" h="1">
                  <a:moveTo>
                    <a:pt x="168456" y="0"/>
                  </a:moveTo>
                  <a:lnTo>
                    <a:pt x="109840" y="0"/>
                  </a:lnTo>
                  <a:lnTo>
                    <a:pt x="55665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5292819" y="1646961"/>
              <a:ext cx="129479" cy="195527"/>
            </a:xfrm>
            <a:custGeom>
              <a:avLst/>
              <a:gdLst/>
              <a:ahLst/>
              <a:cxnLst/>
              <a:rect l="0" t="0" r="0" b="0"/>
              <a:pathLst>
                <a:path w="129479" h="195527">
                  <a:moveTo>
                    <a:pt x="24072" y="58655"/>
                  </a:moveTo>
                  <a:lnTo>
                    <a:pt x="35250" y="69834"/>
                  </a:lnTo>
                  <a:lnTo>
                    <a:pt x="53216" y="75322"/>
                  </a:lnTo>
                  <a:lnTo>
                    <a:pt x="75630" y="76591"/>
                  </a:lnTo>
                  <a:lnTo>
                    <a:pt x="97289" y="73256"/>
                  </a:lnTo>
                  <a:lnTo>
                    <a:pt x="115495" y="64754"/>
                  </a:lnTo>
                  <a:lnTo>
                    <a:pt x="123625" y="59212"/>
                  </a:lnTo>
                  <a:lnTo>
                    <a:pt x="127875" y="52007"/>
                  </a:lnTo>
                  <a:lnTo>
                    <a:pt x="129478" y="34644"/>
                  </a:lnTo>
                  <a:lnTo>
                    <a:pt x="123172" y="18348"/>
                  </a:lnTo>
                  <a:lnTo>
                    <a:pt x="118215" y="10726"/>
                  </a:lnTo>
                  <a:lnTo>
                    <a:pt x="109060" y="5646"/>
                  </a:lnTo>
                  <a:lnTo>
                    <a:pt x="83291" y="0"/>
                  </a:lnTo>
                  <a:lnTo>
                    <a:pt x="47078" y="2411"/>
                  </a:lnTo>
                  <a:lnTo>
                    <a:pt x="28057" y="13771"/>
                  </a:lnTo>
                  <a:lnTo>
                    <a:pt x="12975" y="30518"/>
                  </a:lnTo>
                  <a:lnTo>
                    <a:pt x="2372" y="49659"/>
                  </a:lnTo>
                  <a:lnTo>
                    <a:pt x="0" y="72984"/>
                  </a:lnTo>
                  <a:lnTo>
                    <a:pt x="4015" y="97779"/>
                  </a:lnTo>
                  <a:lnTo>
                    <a:pt x="19429" y="130299"/>
                  </a:lnTo>
                  <a:lnTo>
                    <a:pt x="52461" y="170226"/>
                  </a:lnTo>
                  <a:lnTo>
                    <a:pt x="84476" y="186210"/>
                  </a:lnTo>
                  <a:lnTo>
                    <a:pt x="118828" y="1955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5450044" y="1657830"/>
              <a:ext cx="245874" cy="383657"/>
            </a:xfrm>
            <a:custGeom>
              <a:avLst/>
              <a:gdLst/>
              <a:ahLst/>
              <a:cxnLst/>
              <a:rect l="0" t="0" r="0" b="0"/>
              <a:pathLst>
                <a:path w="245874" h="383657">
                  <a:moveTo>
                    <a:pt x="119531" y="121486"/>
                  </a:moveTo>
                  <a:lnTo>
                    <a:pt x="125120" y="104718"/>
                  </a:lnTo>
                  <a:lnTo>
                    <a:pt x="123007" y="71934"/>
                  </a:lnTo>
                  <a:lnTo>
                    <a:pt x="110642" y="28510"/>
                  </a:lnTo>
                  <a:lnTo>
                    <a:pt x="99593" y="11533"/>
                  </a:lnTo>
                  <a:lnTo>
                    <a:pt x="91031" y="6070"/>
                  </a:lnTo>
                  <a:lnTo>
                    <a:pt x="69040" y="0"/>
                  </a:lnTo>
                  <a:lnTo>
                    <a:pt x="46787" y="3541"/>
                  </a:lnTo>
                  <a:lnTo>
                    <a:pt x="35940" y="7761"/>
                  </a:lnTo>
                  <a:lnTo>
                    <a:pt x="20768" y="21808"/>
                  </a:lnTo>
                  <a:lnTo>
                    <a:pt x="1496" y="59422"/>
                  </a:lnTo>
                  <a:lnTo>
                    <a:pt x="0" y="79864"/>
                  </a:lnTo>
                  <a:lnTo>
                    <a:pt x="8572" y="121583"/>
                  </a:lnTo>
                  <a:lnTo>
                    <a:pt x="23743" y="147511"/>
                  </a:lnTo>
                  <a:lnTo>
                    <a:pt x="29936" y="150534"/>
                  </a:lnTo>
                  <a:lnTo>
                    <a:pt x="36404" y="150210"/>
                  </a:lnTo>
                  <a:lnTo>
                    <a:pt x="43056" y="147654"/>
                  </a:lnTo>
                  <a:lnTo>
                    <a:pt x="53567" y="135456"/>
                  </a:lnTo>
                  <a:lnTo>
                    <a:pt x="69846" y="99029"/>
                  </a:lnTo>
                  <a:lnTo>
                    <a:pt x="73540" y="97156"/>
                  </a:lnTo>
                  <a:lnTo>
                    <a:pt x="77172" y="100586"/>
                  </a:lnTo>
                  <a:lnTo>
                    <a:pt x="80763" y="107553"/>
                  </a:lnTo>
                  <a:lnTo>
                    <a:pt x="90119" y="168582"/>
                  </a:lnTo>
                  <a:lnTo>
                    <a:pt x="95998" y="217718"/>
                  </a:lnTo>
                  <a:lnTo>
                    <a:pt x="97740" y="269322"/>
                  </a:lnTo>
                  <a:lnTo>
                    <a:pt x="101376" y="318537"/>
                  </a:lnTo>
                  <a:lnTo>
                    <a:pt x="107496" y="377089"/>
                  </a:lnTo>
                  <a:lnTo>
                    <a:pt x="109168" y="383135"/>
                  </a:lnTo>
                  <a:lnTo>
                    <a:pt x="111452" y="383656"/>
                  </a:lnTo>
                  <a:lnTo>
                    <a:pt x="165102" y="331754"/>
                  </a:lnTo>
                  <a:lnTo>
                    <a:pt x="222000" y="293035"/>
                  </a:lnTo>
                  <a:lnTo>
                    <a:pt x="245873" y="2794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5633180" y="1621388"/>
              <a:ext cx="135184" cy="189526"/>
            </a:xfrm>
            <a:custGeom>
              <a:avLst/>
              <a:gdLst/>
              <a:ahLst/>
              <a:cxnLst/>
              <a:rect l="0" t="0" r="0" b="0"/>
              <a:pathLst>
                <a:path w="135184" h="189526">
                  <a:moveTo>
                    <a:pt x="10094" y="31586"/>
                  </a:moveTo>
                  <a:lnTo>
                    <a:pt x="1761" y="69064"/>
                  </a:lnTo>
                  <a:lnTo>
                    <a:pt x="0" y="120487"/>
                  </a:lnTo>
                  <a:lnTo>
                    <a:pt x="5283" y="156193"/>
                  </a:lnTo>
                  <a:lnTo>
                    <a:pt x="19847" y="183410"/>
                  </a:lnTo>
                  <a:lnTo>
                    <a:pt x="28294" y="187784"/>
                  </a:lnTo>
                  <a:lnTo>
                    <a:pt x="50159" y="189525"/>
                  </a:lnTo>
                  <a:lnTo>
                    <a:pt x="69235" y="183279"/>
                  </a:lnTo>
                  <a:lnTo>
                    <a:pt x="100545" y="160206"/>
                  </a:lnTo>
                  <a:lnTo>
                    <a:pt x="122162" y="134426"/>
                  </a:lnTo>
                  <a:lnTo>
                    <a:pt x="130092" y="111608"/>
                  </a:lnTo>
                  <a:lnTo>
                    <a:pt x="135183" y="58831"/>
                  </a:lnTo>
                  <a:lnTo>
                    <a:pt x="12590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5817721" y="1663915"/>
              <a:ext cx="172995" cy="157687"/>
            </a:xfrm>
            <a:custGeom>
              <a:avLst/>
              <a:gdLst/>
              <a:ahLst/>
              <a:cxnLst/>
              <a:rect l="0" t="0" r="0" b="0"/>
              <a:pathLst>
                <a:path w="172995" h="157687">
                  <a:moveTo>
                    <a:pt x="88766" y="83815"/>
                  </a:moveTo>
                  <a:lnTo>
                    <a:pt x="99944" y="72637"/>
                  </a:lnTo>
                  <a:lnTo>
                    <a:pt x="102312" y="51551"/>
                  </a:lnTo>
                  <a:lnTo>
                    <a:pt x="98296" y="26192"/>
                  </a:lnTo>
                  <a:lnTo>
                    <a:pt x="88712" y="7122"/>
                  </a:lnTo>
                  <a:lnTo>
                    <a:pt x="81711" y="2271"/>
                  </a:lnTo>
                  <a:lnTo>
                    <a:pt x="73534" y="206"/>
                  </a:lnTo>
                  <a:lnTo>
                    <a:pt x="64573" y="0"/>
                  </a:lnTo>
                  <a:lnTo>
                    <a:pt x="48378" y="6010"/>
                  </a:lnTo>
                  <a:lnTo>
                    <a:pt x="40783" y="10888"/>
                  </a:lnTo>
                  <a:lnTo>
                    <a:pt x="29225" y="25667"/>
                  </a:lnTo>
                  <a:lnTo>
                    <a:pt x="4856" y="84256"/>
                  </a:lnTo>
                  <a:lnTo>
                    <a:pt x="0" y="105068"/>
                  </a:lnTo>
                  <a:lnTo>
                    <a:pt x="1741" y="126016"/>
                  </a:lnTo>
                  <a:lnTo>
                    <a:pt x="9534" y="143905"/>
                  </a:lnTo>
                  <a:lnTo>
                    <a:pt x="14888" y="151951"/>
                  </a:lnTo>
                  <a:lnTo>
                    <a:pt x="21966" y="156145"/>
                  </a:lnTo>
                  <a:lnTo>
                    <a:pt x="39190" y="157686"/>
                  </a:lnTo>
                  <a:lnTo>
                    <a:pt x="47526" y="154119"/>
                  </a:lnTo>
                  <a:lnTo>
                    <a:pt x="63028" y="140798"/>
                  </a:lnTo>
                  <a:lnTo>
                    <a:pt x="79320" y="107978"/>
                  </a:lnTo>
                  <a:lnTo>
                    <a:pt x="86900" y="64325"/>
                  </a:lnTo>
                  <a:lnTo>
                    <a:pt x="87522" y="66142"/>
                  </a:lnTo>
                  <a:lnTo>
                    <a:pt x="87937" y="72033"/>
                  </a:lnTo>
                  <a:lnTo>
                    <a:pt x="99699" y="97092"/>
                  </a:lnTo>
                  <a:lnTo>
                    <a:pt x="118001" y="121154"/>
                  </a:lnTo>
                  <a:lnTo>
                    <a:pt x="143832" y="137513"/>
                  </a:lnTo>
                  <a:lnTo>
                    <a:pt x="151213" y="139501"/>
                  </a:lnTo>
                  <a:lnTo>
                    <a:pt x="157303" y="139656"/>
                  </a:lnTo>
                  <a:lnTo>
                    <a:pt x="172994" y="13645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6011771" y="1463461"/>
              <a:ext cx="21059" cy="336913"/>
            </a:xfrm>
            <a:custGeom>
              <a:avLst/>
              <a:gdLst/>
              <a:ahLst/>
              <a:cxnLst/>
              <a:rect l="0" t="0" r="0" b="0"/>
              <a:pathLst>
                <a:path w="21059" h="336913">
                  <a:moveTo>
                    <a:pt x="0" y="0"/>
                  </a:moveTo>
                  <a:lnTo>
                    <a:pt x="0" y="48930"/>
                  </a:lnTo>
                  <a:lnTo>
                    <a:pt x="0" y="99896"/>
                  </a:lnTo>
                  <a:lnTo>
                    <a:pt x="0" y="159450"/>
                  </a:lnTo>
                  <a:lnTo>
                    <a:pt x="0" y="218430"/>
                  </a:lnTo>
                  <a:lnTo>
                    <a:pt x="5589" y="279583"/>
                  </a:lnTo>
                  <a:lnTo>
                    <a:pt x="21058" y="3369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6121520" y="1484518"/>
              <a:ext cx="16595" cy="347441"/>
            </a:xfrm>
            <a:custGeom>
              <a:avLst/>
              <a:gdLst/>
              <a:ahLst/>
              <a:cxnLst/>
              <a:rect l="0" t="0" r="0" b="0"/>
              <a:pathLst>
                <a:path w="16595" h="347441">
                  <a:moveTo>
                    <a:pt x="6066" y="0"/>
                  </a:moveTo>
                  <a:lnTo>
                    <a:pt x="0" y="33622"/>
                  </a:lnTo>
                  <a:lnTo>
                    <a:pt x="4521" y="88443"/>
                  </a:lnTo>
                  <a:lnTo>
                    <a:pt x="5608" y="141239"/>
                  </a:lnTo>
                  <a:lnTo>
                    <a:pt x="5930" y="198216"/>
                  </a:lnTo>
                  <a:lnTo>
                    <a:pt x="6026" y="249023"/>
                  </a:lnTo>
                  <a:lnTo>
                    <a:pt x="11647" y="308113"/>
                  </a:lnTo>
                  <a:lnTo>
                    <a:pt x="16594" y="3474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6201285" y="1684559"/>
              <a:ext cx="73700" cy="136872"/>
            </a:xfrm>
            <a:custGeom>
              <a:avLst/>
              <a:gdLst/>
              <a:ahLst/>
              <a:cxnLst/>
              <a:rect l="0" t="0" r="0" b="0"/>
              <a:pathLst>
                <a:path w="73700" h="136872">
                  <a:moveTo>
                    <a:pt x="0" y="0"/>
                  </a:moveTo>
                  <a:lnTo>
                    <a:pt x="17958" y="53875"/>
                  </a:lnTo>
                  <a:lnTo>
                    <a:pt x="29368" y="83423"/>
                  </a:lnTo>
                  <a:lnTo>
                    <a:pt x="73699" y="1368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6180228" y="1652974"/>
              <a:ext cx="168457" cy="463254"/>
            </a:xfrm>
            <a:custGeom>
              <a:avLst/>
              <a:gdLst/>
              <a:ahLst/>
              <a:cxnLst/>
              <a:rect l="0" t="0" r="0" b="0"/>
              <a:pathLst>
                <a:path w="168457" h="463254">
                  <a:moveTo>
                    <a:pt x="168456" y="0"/>
                  </a:moveTo>
                  <a:lnTo>
                    <a:pt x="148212" y="58616"/>
                  </a:lnTo>
                  <a:lnTo>
                    <a:pt x="123469" y="118856"/>
                  </a:lnTo>
                  <a:lnTo>
                    <a:pt x="102322" y="177998"/>
                  </a:lnTo>
                  <a:lnTo>
                    <a:pt x="84299" y="231497"/>
                  </a:lnTo>
                  <a:lnTo>
                    <a:pt x="65520" y="291488"/>
                  </a:lnTo>
                  <a:lnTo>
                    <a:pt x="40069" y="352593"/>
                  </a:lnTo>
                  <a:lnTo>
                    <a:pt x="21249" y="409903"/>
                  </a:lnTo>
                  <a:lnTo>
                    <a:pt x="0" y="46325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0" name="Group 149"/>
          <p:cNvGrpSpPr/>
          <p:nvPr/>
        </p:nvGrpSpPr>
        <p:grpSpPr>
          <a:xfrm>
            <a:off x="6646140" y="1358176"/>
            <a:ext cx="3484755" cy="631711"/>
            <a:chOff x="6646140" y="1358176"/>
            <a:chExt cx="3484755" cy="631711"/>
          </a:xfrm>
        </p:grpSpPr>
        <p:sp>
          <p:nvSpPr>
            <p:cNvPr id="132" name="Freeform 131"/>
            <p:cNvSpPr/>
            <p:nvPr/>
          </p:nvSpPr>
          <p:spPr>
            <a:xfrm>
              <a:off x="6646140" y="1579382"/>
              <a:ext cx="165799" cy="208690"/>
            </a:xfrm>
            <a:custGeom>
              <a:avLst/>
              <a:gdLst/>
              <a:ahLst/>
              <a:cxnLst/>
              <a:rect l="0" t="0" r="0" b="0"/>
              <a:pathLst>
                <a:path w="165799" h="208690">
                  <a:moveTo>
                    <a:pt x="102627" y="84120"/>
                  </a:moveTo>
                  <a:lnTo>
                    <a:pt x="108216" y="67353"/>
                  </a:lnTo>
                  <a:lnTo>
                    <a:pt x="106102" y="34568"/>
                  </a:lnTo>
                  <a:lnTo>
                    <a:pt x="97932" y="14914"/>
                  </a:lnTo>
                  <a:lnTo>
                    <a:pt x="92478" y="6397"/>
                  </a:lnTo>
                  <a:lnTo>
                    <a:pt x="85332" y="1889"/>
                  </a:lnTo>
                  <a:lnTo>
                    <a:pt x="68034" y="0"/>
                  </a:lnTo>
                  <a:lnTo>
                    <a:pt x="60848" y="3474"/>
                  </a:lnTo>
                  <a:lnTo>
                    <a:pt x="25846" y="46538"/>
                  </a:lnTo>
                  <a:lnTo>
                    <a:pt x="4880" y="100835"/>
                  </a:lnTo>
                  <a:lnTo>
                    <a:pt x="0" y="154839"/>
                  </a:lnTo>
                  <a:lnTo>
                    <a:pt x="3592" y="182621"/>
                  </a:lnTo>
                  <a:lnTo>
                    <a:pt x="8528" y="193071"/>
                  </a:lnTo>
                  <a:lnTo>
                    <a:pt x="23370" y="207802"/>
                  </a:lnTo>
                  <a:lnTo>
                    <a:pt x="31071" y="208689"/>
                  </a:lnTo>
                  <a:lnTo>
                    <a:pt x="38546" y="205770"/>
                  </a:lnTo>
                  <a:lnTo>
                    <a:pt x="60244" y="184895"/>
                  </a:lnTo>
                  <a:lnTo>
                    <a:pt x="78370" y="156483"/>
                  </a:lnTo>
                  <a:lnTo>
                    <a:pt x="85997" y="134999"/>
                  </a:lnTo>
                  <a:lnTo>
                    <a:pt x="90892" y="83079"/>
                  </a:lnTo>
                  <a:lnTo>
                    <a:pt x="91562" y="64940"/>
                  </a:lnTo>
                  <a:lnTo>
                    <a:pt x="106732" y="127061"/>
                  </a:lnTo>
                  <a:lnTo>
                    <a:pt x="122430" y="152475"/>
                  </a:lnTo>
                  <a:lnTo>
                    <a:pt x="138335" y="164413"/>
                  </a:lnTo>
                  <a:lnTo>
                    <a:pt x="165798" y="17887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6827405" y="1631622"/>
              <a:ext cx="209124" cy="158720"/>
            </a:xfrm>
            <a:custGeom>
              <a:avLst/>
              <a:gdLst/>
              <a:ahLst/>
              <a:cxnLst/>
              <a:rect l="0" t="0" r="0" b="0"/>
              <a:pathLst>
                <a:path w="209124" h="158720">
                  <a:moveTo>
                    <a:pt x="5590" y="31880"/>
                  </a:moveTo>
                  <a:lnTo>
                    <a:pt x="0" y="48648"/>
                  </a:lnTo>
                  <a:lnTo>
                    <a:pt x="376" y="66239"/>
                  </a:lnTo>
                  <a:lnTo>
                    <a:pt x="4560" y="117306"/>
                  </a:lnTo>
                  <a:lnTo>
                    <a:pt x="10874" y="155458"/>
                  </a:lnTo>
                  <a:lnTo>
                    <a:pt x="12622" y="158719"/>
                  </a:lnTo>
                  <a:lnTo>
                    <a:pt x="13787" y="156214"/>
                  </a:lnTo>
                  <a:lnTo>
                    <a:pt x="13913" y="142122"/>
                  </a:lnTo>
                  <a:lnTo>
                    <a:pt x="6917" y="88728"/>
                  </a:lnTo>
                  <a:lnTo>
                    <a:pt x="11572" y="43005"/>
                  </a:lnTo>
                  <a:lnTo>
                    <a:pt x="20336" y="18887"/>
                  </a:lnTo>
                  <a:lnTo>
                    <a:pt x="25949" y="9180"/>
                  </a:lnTo>
                  <a:lnTo>
                    <a:pt x="32031" y="6218"/>
                  </a:lnTo>
                  <a:lnTo>
                    <a:pt x="38425" y="7753"/>
                  </a:lnTo>
                  <a:lnTo>
                    <a:pt x="45028" y="12286"/>
                  </a:lnTo>
                  <a:lnTo>
                    <a:pt x="55483" y="26681"/>
                  </a:lnTo>
                  <a:lnTo>
                    <a:pt x="82653" y="81932"/>
                  </a:lnTo>
                  <a:lnTo>
                    <a:pt x="91702" y="104428"/>
                  </a:lnTo>
                  <a:lnTo>
                    <a:pt x="94584" y="107152"/>
                  </a:lnTo>
                  <a:lnTo>
                    <a:pt x="96504" y="104288"/>
                  </a:lnTo>
                  <a:lnTo>
                    <a:pt x="101010" y="47438"/>
                  </a:lnTo>
                  <a:lnTo>
                    <a:pt x="105710" y="23587"/>
                  </a:lnTo>
                  <a:lnTo>
                    <a:pt x="110942" y="14653"/>
                  </a:lnTo>
                  <a:lnTo>
                    <a:pt x="126112" y="1607"/>
                  </a:lnTo>
                  <a:lnTo>
                    <a:pt x="135070" y="0"/>
                  </a:lnTo>
                  <a:lnTo>
                    <a:pt x="154384" y="4453"/>
                  </a:lnTo>
                  <a:lnTo>
                    <a:pt x="162107" y="10086"/>
                  </a:lnTo>
                  <a:lnTo>
                    <a:pt x="186029" y="47462"/>
                  </a:lnTo>
                  <a:lnTo>
                    <a:pt x="207348" y="93970"/>
                  </a:lnTo>
                  <a:lnTo>
                    <a:pt x="209123" y="115627"/>
                  </a:lnTo>
                  <a:lnTo>
                    <a:pt x="205631" y="14769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7056828" y="1594742"/>
              <a:ext cx="131055" cy="176658"/>
            </a:xfrm>
            <a:custGeom>
              <a:avLst/>
              <a:gdLst/>
              <a:ahLst/>
              <a:cxnLst/>
              <a:rect l="0" t="0" r="0" b="0"/>
              <a:pathLst>
                <a:path w="131055" h="176658">
                  <a:moveTo>
                    <a:pt x="113079" y="5589"/>
                  </a:moveTo>
                  <a:lnTo>
                    <a:pt x="96311" y="0"/>
                  </a:lnTo>
                  <a:lnTo>
                    <a:pt x="78720" y="375"/>
                  </a:lnTo>
                  <a:lnTo>
                    <a:pt x="69116" y="2113"/>
                  </a:lnTo>
                  <a:lnTo>
                    <a:pt x="52205" y="13403"/>
                  </a:lnTo>
                  <a:lnTo>
                    <a:pt x="16286" y="52025"/>
                  </a:lnTo>
                  <a:lnTo>
                    <a:pt x="6499" y="70681"/>
                  </a:lnTo>
                  <a:lnTo>
                    <a:pt x="0" y="106504"/>
                  </a:lnTo>
                  <a:lnTo>
                    <a:pt x="3665" y="141165"/>
                  </a:lnTo>
                  <a:lnTo>
                    <a:pt x="8550" y="149785"/>
                  </a:lnTo>
                  <a:lnTo>
                    <a:pt x="23338" y="162483"/>
                  </a:lnTo>
                  <a:lnTo>
                    <a:pt x="51393" y="176209"/>
                  </a:lnTo>
                  <a:lnTo>
                    <a:pt x="61427" y="176657"/>
                  </a:lnTo>
                  <a:lnTo>
                    <a:pt x="81933" y="170917"/>
                  </a:lnTo>
                  <a:lnTo>
                    <a:pt x="107620" y="154531"/>
                  </a:lnTo>
                  <a:lnTo>
                    <a:pt x="119621" y="138466"/>
                  </a:lnTo>
                  <a:lnTo>
                    <a:pt x="127685" y="118458"/>
                  </a:lnTo>
                  <a:lnTo>
                    <a:pt x="131054" y="82056"/>
                  </a:lnTo>
                  <a:lnTo>
                    <a:pt x="127697" y="59461"/>
                  </a:lnTo>
                  <a:lnTo>
                    <a:pt x="119185" y="40841"/>
                  </a:lnTo>
                  <a:lnTo>
                    <a:pt x="108774" y="27106"/>
                  </a:lnTo>
                  <a:lnTo>
                    <a:pt x="92021" y="1611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7222549" y="1586527"/>
              <a:ext cx="157928" cy="182510"/>
            </a:xfrm>
            <a:custGeom>
              <a:avLst/>
              <a:gdLst/>
              <a:ahLst/>
              <a:cxnLst/>
              <a:rect l="0" t="0" r="0" b="0"/>
              <a:pathLst>
                <a:path w="157928" h="182510">
                  <a:moveTo>
                    <a:pt x="0" y="34861"/>
                  </a:moveTo>
                  <a:lnTo>
                    <a:pt x="17958" y="88736"/>
                  </a:lnTo>
                  <a:lnTo>
                    <a:pt x="37471" y="151953"/>
                  </a:lnTo>
                  <a:lnTo>
                    <a:pt x="39568" y="182509"/>
                  </a:lnTo>
                  <a:lnTo>
                    <a:pt x="38077" y="182426"/>
                  </a:lnTo>
                  <a:lnTo>
                    <a:pt x="33301" y="171805"/>
                  </a:lnTo>
                  <a:lnTo>
                    <a:pt x="23822" y="123740"/>
                  </a:lnTo>
                  <a:lnTo>
                    <a:pt x="21877" y="75234"/>
                  </a:lnTo>
                  <a:lnTo>
                    <a:pt x="23761" y="43446"/>
                  </a:lnTo>
                  <a:lnTo>
                    <a:pt x="32397" y="17620"/>
                  </a:lnTo>
                  <a:lnTo>
                    <a:pt x="40316" y="9329"/>
                  </a:lnTo>
                  <a:lnTo>
                    <a:pt x="61592" y="117"/>
                  </a:lnTo>
                  <a:lnTo>
                    <a:pt x="71477" y="0"/>
                  </a:lnTo>
                  <a:lnTo>
                    <a:pt x="88700" y="6109"/>
                  </a:lnTo>
                  <a:lnTo>
                    <a:pt x="111549" y="28292"/>
                  </a:lnTo>
                  <a:lnTo>
                    <a:pt x="135846" y="77497"/>
                  </a:lnTo>
                  <a:lnTo>
                    <a:pt x="157927" y="14014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7359419" y="1615601"/>
              <a:ext cx="209966" cy="374286"/>
            </a:xfrm>
            <a:custGeom>
              <a:avLst/>
              <a:gdLst/>
              <a:ahLst/>
              <a:cxnLst/>
              <a:rect l="0" t="0" r="0" b="0"/>
              <a:pathLst>
                <a:path w="209966" h="374286">
                  <a:moveTo>
                    <a:pt x="178985" y="90015"/>
                  </a:moveTo>
                  <a:lnTo>
                    <a:pt x="175866" y="47324"/>
                  </a:lnTo>
                  <a:lnTo>
                    <a:pt x="169410" y="27757"/>
                  </a:lnTo>
                  <a:lnTo>
                    <a:pt x="158742" y="11262"/>
                  </a:lnTo>
                  <a:lnTo>
                    <a:pt x="150282" y="5928"/>
                  </a:lnTo>
                  <a:lnTo>
                    <a:pt x="128403" y="0"/>
                  </a:lnTo>
                  <a:lnTo>
                    <a:pt x="118357" y="760"/>
                  </a:lnTo>
                  <a:lnTo>
                    <a:pt x="100957" y="7842"/>
                  </a:lnTo>
                  <a:lnTo>
                    <a:pt x="78006" y="30573"/>
                  </a:lnTo>
                  <a:lnTo>
                    <a:pt x="69765" y="52678"/>
                  </a:lnTo>
                  <a:lnTo>
                    <a:pt x="67272" y="76930"/>
                  </a:lnTo>
                  <a:lnTo>
                    <a:pt x="70063" y="99407"/>
                  </a:lnTo>
                  <a:lnTo>
                    <a:pt x="83801" y="131792"/>
                  </a:lnTo>
                  <a:lnTo>
                    <a:pt x="92132" y="138924"/>
                  </a:lnTo>
                  <a:lnTo>
                    <a:pt x="113868" y="146847"/>
                  </a:lnTo>
                  <a:lnTo>
                    <a:pt x="123875" y="145451"/>
                  </a:lnTo>
                  <a:lnTo>
                    <a:pt x="141234" y="134540"/>
                  </a:lnTo>
                  <a:lnTo>
                    <a:pt x="153627" y="114873"/>
                  </a:lnTo>
                  <a:lnTo>
                    <a:pt x="171117" y="69709"/>
                  </a:lnTo>
                  <a:lnTo>
                    <a:pt x="173739" y="67119"/>
                  </a:lnTo>
                  <a:lnTo>
                    <a:pt x="175488" y="70072"/>
                  </a:lnTo>
                  <a:lnTo>
                    <a:pt x="186930" y="121011"/>
                  </a:lnTo>
                  <a:lnTo>
                    <a:pt x="200224" y="177939"/>
                  </a:lnTo>
                  <a:lnTo>
                    <a:pt x="207505" y="227981"/>
                  </a:lnTo>
                  <a:lnTo>
                    <a:pt x="209662" y="279853"/>
                  </a:lnTo>
                  <a:lnTo>
                    <a:pt x="209965" y="297292"/>
                  </a:lnTo>
                  <a:lnTo>
                    <a:pt x="200942" y="322908"/>
                  </a:lnTo>
                  <a:lnTo>
                    <a:pt x="193623" y="333015"/>
                  </a:lnTo>
                  <a:lnTo>
                    <a:pt x="173012" y="347364"/>
                  </a:lnTo>
                  <a:lnTo>
                    <a:pt x="121653" y="366107"/>
                  </a:lnTo>
                  <a:lnTo>
                    <a:pt x="66448" y="372669"/>
                  </a:lnTo>
                  <a:lnTo>
                    <a:pt x="19842" y="373966"/>
                  </a:lnTo>
                  <a:lnTo>
                    <a:pt x="0" y="3742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7759503" y="1358176"/>
              <a:ext cx="148447" cy="357970"/>
            </a:xfrm>
            <a:custGeom>
              <a:avLst/>
              <a:gdLst/>
              <a:ahLst/>
              <a:cxnLst/>
              <a:rect l="0" t="0" r="0" b="0"/>
              <a:pathLst>
                <a:path w="148447" h="357970">
                  <a:moveTo>
                    <a:pt x="0" y="0"/>
                  </a:moveTo>
                  <a:lnTo>
                    <a:pt x="0" y="57264"/>
                  </a:lnTo>
                  <a:lnTo>
                    <a:pt x="0" y="109774"/>
                  </a:lnTo>
                  <a:lnTo>
                    <a:pt x="3119" y="166666"/>
                  </a:lnTo>
                  <a:lnTo>
                    <a:pt x="11452" y="220568"/>
                  </a:lnTo>
                  <a:lnTo>
                    <a:pt x="18211" y="273584"/>
                  </a:lnTo>
                  <a:lnTo>
                    <a:pt x="23333" y="323217"/>
                  </a:lnTo>
                  <a:lnTo>
                    <a:pt x="26083" y="338310"/>
                  </a:lnTo>
                  <a:lnTo>
                    <a:pt x="25578" y="344863"/>
                  </a:lnTo>
                  <a:lnTo>
                    <a:pt x="22901" y="345722"/>
                  </a:lnTo>
                  <a:lnTo>
                    <a:pt x="18776" y="342785"/>
                  </a:lnTo>
                  <a:lnTo>
                    <a:pt x="7383" y="321885"/>
                  </a:lnTo>
                  <a:lnTo>
                    <a:pt x="6401" y="303327"/>
                  </a:lnTo>
                  <a:lnTo>
                    <a:pt x="15302" y="262817"/>
                  </a:lnTo>
                  <a:lnTo>
                    <a:pt x="20729" y="254760"/>
                  </a:lnTo>
                  <a:lnTo>
                    <a:pt x="36119" y="242688"/>
                  </a:lnTo>
                  <a:lnTo>
                    <a:pt x="57777" y="239662"/>
                  </a:lnTo>
                  <a:lnTo>
                    <a:pt x="80661" y="243387"/>
                  </a:lnTo>
                  <a:lnTo>
                    <a:pt x="98630" y="252841"/>
                  </a:lnTo>
                  <a:lnTo>
                    <a:pt x="143613" y="315329"/>
                  </a:lnTo>
                  <a:lnTo>
                    <a:pt x="148446" y="333559"/>
                  </a:lnTo>
                  <a:lnTo>
                    <a:pt x="147398" y="3579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7959544" y="1621388"/>
              <a:ext cx="10530" cy="126343"/>
            </a:xfrm>
            <a:custGeom>
              <a:avLst/>
              <a:gdLst/>
              <a:ahLst/>
              <a:cxnLst/>
              <a:rect l="0" t="0" r="0" b="0"/>
              <a:pathLst>
                <a:path w="10530" h="126343">
                  <a:moveTo>
                    <a:pt x="0" y="0"/>
                  </a:moveTo>
                  <a:lnTo>
                    <a:pt x="3120" y="48931"/>
                  </a:lnTo>
                  <a:lnTo>
                    <a:pt x="8333" y="90537"/>
                  </a:lnTo>
                  <a:lnTo>
                    <a:pt x="10529" y="1263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7938487" y="1484518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8064273" y="1542100"/>
              <a:ext cx="139076" cy="191087"/>
            </a:xfrm>
            <a:custGeom>
              <a:avLst/>
              <a:gdLst/>
              <a:ahLst/>
              <a:cxnLst/>
              <a:rect l="0" t="0" r="0" b="0"/>
              <a:pathLst>
                <a:path w="139076" h="191087">
                  <a:moveTo>
                    <a:pt x="105841" y="5589"/>
                  </a:moveTo>
                  <a:lnTo>
                    <a:pt x="89073" y="0"/>
                  </a:lnTo>
                  <a:lnTo>
                    <a:pt x="56289" y="2113"/>
                  </a:lnTo>
                  <a:lnTo>
                    <a:pt x="22529" y="15737"/>
                  </a:lnTo>
                  <a:lnTo>
                    <a:pt x="7202" y="31156"/>
                  </a:lnTo>
                  <a:lnTo>
                    <a:pt x="1477" y="40181"/>
                  </a:lnTo>
                  <a:lnTo>
                    <a:pt x="0" y="48537"/>
                  </a:lnTo>
                  <a:lnTo>
                    <a:pt x="1355" y="56448"/>
                  </a:lnTo>
                  <a:lnTo>
                    <a:pt x="4598" y="64061"/>
                  </a:lnTo>
                  <a:lnTo>
                    <a:pt x="17560" y="75640"/>
                  </a:lnTo>
                  <a:lnTo>
                    <a:pt x="36189" y="83516"/>
                  </a:lnTo>
                  <a:lnTo>
                    <a:pt x="94228" y="94576"/>
                  </a:lnTo>
                  <a:lnTo>
                    <a:pt x="120987" y="109814"/>
                  </a:lnTo>
                  <a:lnTo>
                    <a:pt x="133240" y="125611"/>
                  </a:lnTo>
                  <a:lnTo>
                    <a:pt x="138145" y="134736"/>
                  </a:lnTo>
                  <a:lnTo>
                    <a:pt x="139075" y="143160"/>
                  </a:lnTo>
                  <a:lnTo>
                    <a:pt x="133870" y="158758"/>
                  </a:lnTo>
                  <a:lnTo>
                    <a:pt x="112196" y="180694"/>
                  </a:lnTo>
                  <a:lnTo>
                    <a:pt x="90338" y="188698"/>
                  </a:lnTo>
                  <a:lnTo>
                    <a:pt x="66195" y="191086"/>
                  </a:lnTo>
                  <a:lnTo>
                    <a:pt x="25220" y="183086"/>
                  </a:lnTo>
                  <a:lnTo>
                    <a:pt x="556" y="17404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8534911" y="1431875"/>
              <a:ext cx="239297" cy="343006"/>
            </a:xfrm>
            <a:custGeom>
              <a:avLst/>
              <a:gdLst/>
              <a:ahLst/>
              <a:cxnLst/>
              <a:rect l="0" t="0" r="0" b="0"/>
              <a:pathLst>
                <a:path w="239297" h="343006">
                  <a:moveTo>
                    <a:pt x="161627" y="0"/>
                  </a:moveTo>
                  <a:lnTo>
                    <a:pt x="134072" y="7236"/>
                  </a:lnTo>
                  <a:lnTo>
                    <a:pt x="77850" y="9878"/>
                  </a:lnTo>
                  <a:lnTo>
                    <a:pt x="21336" y="10400"/>
                  </a:lnTo>
                  <a:lnTo>
                    <a:pt x="11948" y="15122"/>
                  </a:lnTo>
                  <a:lnTo>
                    <a:pt x="5689" y="22950"/>
                  </a:lnTo>
                  <a:lnTo>
                    <a:pt x="1516" y="32847"/>
                  </a:lnTo>
                  <a:lnTo>
                    <a:pt x="0" y="53203"/>
                  </a:lnTo>
                  <a:lnTo>
                    <a:pt x="4383" y="112595"/>
                  </a:lnTo>
                  <a:lnTo>
                    <a:pt x="9072" y="135440"/>
                  </a:lnTo>
                  <a:lnTo>
                    <a:pt x="13131" y="140596"/>
                  </a:lnTo>
                  <a:lnTo>
                    <a:pt x="18176" y="141694"/>
                  </a:lnTo>
                  <a:lnTo>
                    <a:pt x="23879" y="140086"/>
                  </a:lnTo>
                  <a:lnTo>
                    <a:pt x="52183" y="123035"/>
                  </a:lnTo>
                  <a:lnTo>
                    <a:pt x="74772" y="119023"/>
                  </a:lnTo>
                  <a:lnTo>
                    <a:pt x="113795" y="122354"/>
                  </a:lnTo>
                  <a:lnTo>
                    <a:pt x="166564" y="142365"/>
                  </a:lnTo>
                  <a:lnTo>
                    <a:pt x="209562" y="175737"/>
                  </a:lnTo>
                  <a:lnTo>
                    <a:pt x="225873" y="202199"/>
                  </a:lnTo>
                  <a:lnTo>
                    <a:pt x="238115" y="232266"/>
                  </a:lnTo>
                  <a:lnTo>
                    <a:pt x="239296" y="256088"/>
                  </a:lnTo>
                  <a:lnTo>
                    <a:pt x="234751" y="281103"/>
                  </a:lnTo>
                  <a:lnTo>
                    <a:pt x="224933" y="303919"/>
                  </a:lnTo>
                  <a:lnTo>
                    <a:pt x="200661" y="330906"/>
                  </a:lnTo>
                  <a:lnTo>
                    <a:pt x="178197" y="340092"/>
                  </a:lnTo>
                  <a:lnTo>
                    <a:pt x="151444" y="343005"/>
                  </a:lnTo>
                  <a:lnTo>
                    <a:pt x="92849" y="335343"/>
                  </a:lnTo>
                  <a:lnTo>
                    <a:pt x="35286" y="3263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9003762" y="1400290"/>
              <a:ext cx="162190" cy="298703"/>
            </a:xfrm>
            <a:custGeom>
              <a:avLst/>
              <a:gdLst/>
              <a:ahLst/>
              <a:cxnLst/>
              <a:rect l="0" t="0" r="0" b="0"/>
              <a:pathLst>
                <a:path w="162190" h="298703">
                  <a:moveTo>
                    <a:pt x="29688" y="0"/>
                  </a:moveTo>
                  <a:lnTo>
                    <a:pt x="21356" y="48931"/>
                  </a:lnTo>
                  <a:lnTo>
                    <a:pt x="19594" y="108061"/>
                  </a:lnTo>
                  <a:lnTo>
                    <a:pt x="19246" y="164801"/>
                  </a:lnTo>
                  <a:lnTo>
                    <a:pt x="19177" y="224189"/>
                  </a:lnTo>
                  <a:lnTo>
                    <a:pt x="13575" y="280720"/>
                  </a:lnTo>
                  <a:lnTo>
                    <a:pt x="10757" y="285413"/>
                  </a:lnTo>
                  <a:lnTo>
                    <a:pt x="7709" y="285032"/>
                  </a:lnTo>
                  <a:lnTo>
                    <a:pt x="4507" y="281268"/>
                  </a:lnTo>
                  <a:lnTo>
                    <a:pt x="0" y="253614"/>
                  </a:lnTo>
                  <a:lnTo>
                    <a:pt x="9805" y="200164"/>
                  </a:lnTo>
                  <a:lnTo>
                    <a:pt x="12924" y="189594"/>
                  </a:lnTo>
                  <a:lnTo>
                    <a:pt x="18512" y="181378"/>
                  </a:lnTo>
                  <a:lnTo>
                    <a:pt x="34080" y="169130"/>
                  </a:lnTo>
                  <a:lnTo>
                    <a:pt x="55817" y="166026"/>
                  </a:lnTo>
                  <a:lnTo>
                    <a:pt x="102310" y="173565"/>
                  </a:lnTo>
                  <a:lnTo>
                    <a:pt x="129065" y="188557"/>
                  </a:lnTo>
                  <a:lnTo>
                    <a:pt x="151810" y="207817"/>
                  </a:lnTo>
                  <a:lnTo>
                    <a:pt x="160004" y="227674"/>
                  </a:lnTo>
                  <a:lnTo>
                    <a:pt x="162189" y="239520"/>
                  </a:lnTo>
                  <a:lnTo>
                    <a:pt x="158378" y="258921"/>
                  </a:lnTo>
                  <a:lnTo>
                    <a:pt x="154086" y="267370"/>
                  </a:lnTo>
                  <a:lnTo>
                    <a:pt x="136839" y="279878"/>
                  </a:lnTo>
                  <a:lnTo>
                    <a:pt x="93228" y="297440"/>
                  </a:lnTo>
                  <a:lnTo>
                    <a:pt x="71966" y="298702"/>
                  </a:lnTo>
                  <a:lnTo>
                    <a:pt x="19160" y="2947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9185789" y="1568746"/>
              <a:ext cx="121404" cy="174121"/>
            </a:xfrm>
            <a:custGeom>
              <a:avLst/>
              <a:gdLst/>
              <a:ahLst/>
              <a:cxnLst/>
              <a:rect l="0" t="0" r="0" b="0"/>
              <a:pathLst>
                <a:path w="121404" h="174121">
                  <a:moveTo>
                    <a:pt x="5589" y="42114"/>
                  </a:moveTo>
                  <a:lnTo>
                    <a:pt x="0" y="58881"/>
                  </a:lnTo>
                  <a:lnTo>
                    <a:pt x="375" y="76472"/>
                  </a:lnTo>
                  <a:lnTo>
                    <a:pt x="16584" y="137114"/>
                  </a:lnTo>
                  <a:lnTo>
                    <a:pt x="24513" y="156865"/>
                  </a:lnTo>
                  <a:lnTo>
                    <a:pt x="35837" y="173443"/>
                  </a:lnTo>
                  <a:lnTo>
                    <a:pt x="37452" y="174120"/>
                  </a:lnTo>
                  <a:lnTo>
                    <a:pt x="19151" y="111895"/>
                  </a:lnTo>
                  <a:lnTo>
                    <a:pt x="16717" y="58887"/>
                  </a:lnTo>
                  <a:lnTo>
                    <a:pt x="20027" y="47447"/>
                  </a:lnTo>
                  <a:lnTo>
                    <a:pt x="33063" y="28496"/>
                  </a:lnTo>
                  <a:lnTo>
                    <a:pt x="53674" y="15394"/>
                  </a:lnTo>
                  <a:lnTo>
                    <a:pt x="88467" y="4561"/>
                  </a:lnTo>
                  <a:lnTo>
                    <a:pt x="121403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Freeform 143"/>
            <p:cNvSpPr/>
            <p:nvPr/>
          </p:nvSpPr>
          <p:spPr>
            <a:xfrm>
              <a:off x="9347282" y="1579274"/>
              <a:ext cx="113735" cy="151625"/>
            </a:xfrm>
            <a:custGeom>
              <a:avLst/>
              <a:gdLst/>
              <a:ahLst/>
              <a:cxnLst/>
              <a:rect l="0" t="0" r="0" b="0"/>
              <a:pathLst>
                <a:path w="113735" h="151625">
                  <a:moveTo>
                    <a:pt x="86252" y="10529"/>
                  </a:moveTo>
                  <a:lnTo>
                    <a:pt x="63895" y="10529"/>
                  </a:lnTo>
                  <a:lnTo>
                    <a:pt x="46679" y="16768"/>
                  </a:lnTo>
                  <a:lnTo>
                    <a:pt x="16564" y="39837"/>
                  </a:lnTo>
                  <a:lnTo>
                    <a:pt x="742" y="71205"/>
                  </a:lnTo>
                  <a:lnTo>
                    <a:pt x="0" y="82565"/>
                  </a:lnTo>
                  <a:lnTo>
                    <a:pt x="5413" y="104546"/>
                  </a:lnTo>
                  <a:lnTo>
                    <a:pt x="21615" y="136652"/>
                  </a:lnTo>
                  <a:lnTo>
                    <a:pt x="30292" y="143744"/>
                  </a:lnTo>
                  <a:lnTo>
                    <a:pt x="52412" y="151624"/>
                  </a:lnTo>
                  <a:lnTo>
                    <a:pt x="62522" y="151385"/>
                  </a:lnTo>
                  <a:lnTo>
                    <a:pt x="79994" y="144881"/>
                  </a:lnTo>
                  <a:lnTo>
                    <a:pt x="102985" y="122476"/>
                  </a:lnTo>
                  <a:lnTo>
                    <a:pt x="111236" y="97328"/>
                  </a:lnTo>
                  <a:lnTo>
                    <a:pt x="113734" y="68993"/>
                  </a:lnTo>
                  <a:lnTo>
                    <a:pt x="105805" y="25327"/>
                  </a:lnTo>
                  <a:lnTo>
                    <a:pt x="9678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Freeform 144"/>
            <p:cNvSpPr/>
            <p:nvPr/>
          </p:nvSpPr>
          <p:spPr>
            <a:xfrm>
              <a:off x="9528940" y="1379233"/>
              <a:ext cx="30937" cy="357970"/>
            </a:xfrm>
            <a:custGeom>
              <a:avLst/>
              <a:gdLst/>
              <a:ahLst/>
              <a:cxnLst/>
              <a:rect l="0" t="0" r="0" b="0"/>
              <a:pathLst>
                <a:path w="30937" h="357970">
                  <a:moveTo>
                    <a:pt x="9879" y="0"/>
                  </a:moveTo>
                  <a:lnTo>
                    <a:pt x="2643" y="27556"/>
                  </a:lnTo>
                  <a:lnTo>
                    <a:pt x="0" y="90018"/>
                  </a:lnTo>
                  <a:lnTo>
                    <a:pt x="2662" y="142875"/>
                  </a:lnTo>
                  <a:lnTo>
                    <a:pt x="7740" y="194412"/>
                  </a:lnTo>
                  <a:lnTo>
                    <a:pt x="12365" y="251016"/>
                  </a:lnTo>
                  <a:lnTo>
                    <a:pt x="24407" y="311366"/>
                  </a:lnTo>
                  <a:lnTo>
                    <a:pt x="30936" y="3579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Freeform 145"/>
            <p:cNvSpPr/>
            <p:nvPr/>
          </p:nvSpPr>
          <p:spPr>
            <a:xfrm>
              <a:off x="9454591" y="1537160"/>
              <a:ext cx="178985" cy="1"/>
            </a:xfrm>
            <a:custGeom>
              <a:avLst/>
              <a:gdLst/>
              <a:ahLst/>
              <a:cxnLst/>
              <a:rect l="0" t="0" r="0" b="0"/>
              <a:pathLst>
                <a:path w="178985" h="1">
                  <a:moveTo>
                    <a:pt x="178984" y="0"/>
                  </a:moveTo>
                  <a:lnTo>
                    <a:pt x="130054" y="0"/>
                  </a:lnTo>
                  <a:lnTo>
                    <a:pt x="70922" y="0"/>
                  </a:lnTo>
                  <a:lnTo>
                    <a:pt x="12574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Freeform 146"/>
            <p:cNvSpPr/>
            <p:nvPr/>
          </p:nvSpPr>
          <p:spPr>
            <a:xfrm>
              <a:off x="9654760" y="1368704"/>
              <a:ext cx="212987" cy="357970"/>
            </a:xfrm>
            <a:custGeom>
              <a:avLst/>
              <a:gdLst/>
              <a:ahLst/>
              <a:cxnLst/>
              <a:rect l="0" t="0" r="0" b="0"/>
              <a:pathLst>
                <a:path w="212987" h="357970">
                  <a:moveTo>
                    <a:pt x="10401" y="0"/>
                  </a:moveTo>
                  <a:lnTo>
                    <a:pt x="2067" y="37478"/>
                  </a:lnTo>
                  <a:lnTo>
                    <a:pt x="305" y="100080"/>
                  </a:lnTo>
                  <a:lnTo>
                    <a:pt x="0" y="153916"/>
                  </a:lnTo>
                  <a:lnTo>
                    <a:pt x="5499" y="206912"/>
                  </a:lnTo>
                  <a:lnTo>
                    <a:pt x="9433" y="268816"/>
                  </a:lnTo>
                  <a:lnTo>
                    <a:pt x="8943" y="303737"/>
                  </a:lnTo>
                  <a:lnTo>
                    <a:pt x="7090" y="304267"/>
                  </a:lnTo>
                  <a:lnTo>
                    <a:pt x="4684" y="301111"/>
                  </a:lnTo>
                  <a:lnTo>
                    <a:pt x="5130" y="285126"/>
                  </a:lnTo>
                  <a:lnTo>
                    <a:pt x="10398" y="264763"/>
                  </a:lnTo>
                  <a:lnTo>
                    <a:pt x="20538" y="247914"/>
                  </a:lnTo>
                  <a:lnTo>
                    <a:pt x="27687" y="244825"/>
                  </a:lnTo>
                  <a:lnTo>
                    <a:pt x="35963" y="245105"/>
                  </a:lnTo>
                  <a:lnTo>
                    <a:pt x="44990" y="247631"/>
                  </a:lnTo>
                  <a:lnTo>
                    <a:pt x="61258" y="262917"/>
                  </a:lnTo>
                  <a:lnTo>
                    <a:pt x="101881" y="326358"/>
                  </a:lnTo>
                  <a:lnTo>
                    <a:pt x="106482" y="336895"/>
                  </a:lnTo>
                  <a:lnTo>
                    <a:pt x="110720" y="339240"/>
                  </a:lnTo>
                  <a:lnTo>
                    <a:pt x="114715" y="336125"/>
                  </a:lnTo>
                  <a:lnTo>
                    <a:pt x="135121" y="308681"/>
                  </a:lnTo>
                  <a:lnTo>
                    <a:pt x="170088" y="281899"/>
                  </a:lnTo>
                  <a:lnTo>
                    <a:pt x="198095" y="265760"/>
                  </a:lnTo>
                  <a:lnTo>
                    <a:pt x="210023" y="249137"/>
                  </a:lnTo>
                  <a:lnTo>
                    <a:pt x="212986" y="230051"/>
                  </a:lnTo>
                  <a:lnTo>
                    <a:pt x="212138" y="220048"/>
                  </a:lnTo>
                  <a:lnTo>
                    <a:pt x="206893" y="213379"/>
                  </a:lnTo>
                  <a:lnTo>
                    <a:pt x="188588" y="205969"/>
                  </a:lnTo>
                  <a:lnTo>
                    <a:pt x="179495" y="207503"/>
                  </a:lnTo>
                  <a:lnTo>
                    <a:pt x="163153" y="218566"/>
                  </a:lnTo>
                  <a:lnTo>
                    <a:pt x="146387" y="244525"/>
                  </a:lnTo>
                  <a:lnTo>
                    <a:pt x="139600" y="285621"/>
                  </a:lnTo>
                  <a:lnTo>
                    <a:pt x="144251" y="311777"/>
                  </a:lnTo>
                  <a:lnTo>
                    <a:pt x="148767" y="323664"/>
                  </a:lnTo>
                  <a:lnTo>
                    <a:pt x="163143" y="339993"/>
                  </a:lnTo>
                  <a:lnTo>
                    <a:pt x="184729" y="352643"/>
                  </a:lnTo>
                  <a:lnTo>
                    <a:pt x="199913" y="3579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Freeform 147"/>
            <p:cNvSpPr/>
            <p:nvPr/>
          </p:nvSpPr>
          <p:spPr>
            <a:xfrm>
              <a:off x="9881597" y="1558217"/>
              <a:ext cx="67834" cy="153681"/>
            </a:xfrm>
            <a:custGeom>
              <a:avLst/>
              <a:gdLst/>
              <a:ahLst/>
              <a:cxnLst/>
              <a:rect l="0" t="0" r="0" b="0"/>
              <a:pathLst>
                <a:path w="67834" h="153681">
                  <a:moveTo>
                    <a:pt x="25719" y="105285"/>
                  </a:moveTo>
                  <a:lnTo>
                    <a:pt x="40374" y="149248"/>
                  </a:lnTo>
                  <a:lnTo>
                    <a:pt x="40168" y="153311"/>
                  </a:lnTo>
                  <a:lnTo>
                    <a:pt x="37692" y="153680"/>
                  </a:lnTo>
                  <a:lnTo>
                    <a:pt x="33700" y="151586"/>
                  </a:lnTo>
                  <a:lnTo>
                    <a:pt x="26147" y="136782"/>
                  </a:lnTo>
                  <a:lnTo>
                    <a:pt x="4700" y="73692"/>
                  </a:lnTo>
                  <a:lnTo>
                    <a:pt x="0" y="52639"/>
                  </a:lnTo>
                  <a:lnTo>
                    <a:pt x="1810" y="31584"/>
                  </a:lnTo>
                  <a:lnTo>
                    <a:pt x="9634" y="13648"/>
                  </a:lnTo>
                  <a:lnTo>
                    <a:pt x="14995" y="5589"/>
                  </a:lnTo>
                  <a:lnTo>
                    <a:pt x="23249" y="1386"/>
                  </a:lnTo>
                  <a:lnTo>
                    <a:pt x="67833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Freeform 148"/>
            <p:cNvSpPr/>
            <p:nvPr/>
          </p:nvSpPr>
          <p:spPr>
            <a:xfrm>
              <a:off x="10012837" y="1547689"/>
              <a:ext cx="118058" cy="242156"/>
            </a:xfrm>
            <a:custGeom>
              <a:avLst/>
              <a:gdLst/>
              <a:ahLst/>
              <a:cxnLst/>
              <a:rect l="0" t="0" r="0" b="0"/>
              <a:pathLst>
                <a:path w="118058" h="242156">
                  <a:moveTo>
                    <a:pt x="94521" y="0"/>
                  </a:moveTo>
                  <a:lnTo>
                    <a:pt x="35903" y="20243"/>
                  </a:lnTo>
                  <a:lnTo>
                    <a:pt x="6703" y="39403"/>
                  </a:lnTo>
                  <a:lnTo>
                    <a:pt x="2050" y="47326"/>
                  </a:lnTo>
                  <a:lnTo>
                    <a:pt x="0" y="65487"/>
                  </a:lnTo>
                  <a:lnTo>
                    <a:pt x="6108" y="82138"/>
                  </a:lnTo>
                  <a:lnTo>
                    <a:pt x="11012" y="89853"/>
                  </a:lnTo>
                  <a:lnTo>
                    <a:pt x="25820" y="101546"/>
                  </a:lnTo>
                  <a:lnTo>
                    <a:pt x="84431" y="132253"/>
                  </a:lnTo>
                  <a:lnTo>
                    <a:pt x="102905" y="150026"/>
                  </a:lnTo>
                  <a:lnTo>
                    <a:pt x="115014" y="169623"/>
                  </a:lnTo>
                  <a:lnTo>
                    <a:pt x="118057" y="190032"/>
                  </a:lnTo>
                  <a:lnTo>
                    <a:pt x="114340" y="209630"/>
                  </a:lnTo>
                  <a:lnTo>
                    <a:pt x="104889" y="226140"/>
                  </a:lnTo>
                  <a:lnTo>
                    <a:pt x="97924" y="231478"/>
                  </a:lnTo>
                  <a:lnTo>
                    <a:pt x="62935" y="2421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4" name="Group 163"/>
          <p:cNvGrpSpPr/>
          <p:nvPr/>
        </p:nvGrpSpPr>
        <p:grpSpPr>
          <a:xfrm>
            <a:off x="565806" y="2200455"/>
            <a:ext cx="2131662" cy="470888"/>
            <a:chOff x="565806" y="2200455"/>
            <a:chExt cx="2131662" cy="470888"/>
          </a:xfrm>
        </p:grpSpPr>
        <p:sp>
          <p:nvSpPr>
            <p:cNvPr id="151" name="Freeform 150"/>
            <p:cNvSpPr/>
            <p:nvPr/>
          </p:nvSpPr>
          <p:spPr>
            <a:xfrm>
              <a:off x="565806" y="2429627"/>
              <a:ext cx="223832" cy="241716"/>
            </a:xfrm>
            <a:custGeom>
              <a:avLst/>
              <a:gdLst/>
              <a:ahLst/>
              <a:cxnLst/>
              <a:rect l="0" t="0" r="0" b="0"/>
              <a:pathLst>
                <a:path w="223832" h="241716">
                  <a:moveTo>
                    <a:pt x="139603" y="107740"/>
                  </a:moveTo>
                  <a:lnTo>
                    <a:pt x="120475" y="44313"/>
                  </a:lnTo>
                  <a:lnTo>
                    <a:pt x="109265" y="23398"/>
                  </a:lnTo>
                  <a:lnTo>
                    <a:pt x="93364" y="8644"/>
                  </a:lnTo>
                  <a:lnTo>
                    <a:pt x="84210" y="3071"/>
                  </a:lnTo>
                  <a:lnTo>
                    <a:pt x="64681" y="0"/>
                  </a:lnTo>
                  <a:lnTo>
                    <a:pt x="54560" y="818"/>
                  </a:lnTo>
                  <a:lnTo>
                    <a:pt x="45473" y="6043"/>
                  </a:lnTo>
                  <a:lnTo>
                    <a:pt x="29137" y="24327"/>
                  </a:lnTo>
                  <a:lnTo>
                    <a:pt x="12376" y="55339"/>
                  </a:lnTo>
                  <a:lnTo>
                    <a:pt x="0" y="97933"/>
                  </a:lnTo>
                  <a:lnTo>
                    <a:pt x="103" y="136420"/>
                  </a:lnTo>
                  <a:lnTo>
                    <a:pt x="13839" y="199919"/>
                  </a:lnTo>
                  <a:lnTo>
                    <a:pt x="17156" y="211307"/>
                  </a:lnTo>
                  <a:lnTo>
                    <a:pt x="30200" y="230199"/>
                  </a:lnTo>
                  <a:lnTo>
                    <a:pt x="38591" y="238512"/>
                  </a:lnTo>
                  <a:lnTo>
                    <a:pt x="47695" y="241715"/>
                  </a:lnTo>
                  <a:lnTo>
                    <a:pt x="67170" y="239035"/>
                  </a:lnTo>
                  <a:lnTo>
                    <a:pt x="92275" y="224371"/>
                  </a:lnTo>
                  <a:lnTo>
                    <a:pt x="114531" y="194030"/>
                  </a:lnTo>
                  <a:lnTo>
                    <a:pt x="130354" y="160994"/>
                  </a:lnTo>
                  <a:lnTo>
                    <a:pt x="136863" y="123389"/>
                  </a:lnTo>
                  <a:lnTo>
                    <a:pt x="132996" y="85355"/>
                  </a:lnTo>
                  <a:lnTo>
                    <a:pt x="153686" y="140378"/>
                  </a:lnTo>
                  <a:lnTo>
                    <a:pt x="159520" y="150556"/>
                  </a:lnTo>
                  <a:lnTo>
                    <a:pt x="175361" y="164984"/>
                  </a:lnTo>
                  <a:lnTo>
                    <a:pt x="192930" y="174126"/>
                  </a:lnTo>
                  <a:lnTo>
                    <a:pt x="223831" y="1814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2" name="Freeform 151"/>
            <p:cNvSpPr/>
            <p:nvPr/>
          </p:nvSpPr>
          <p:spPr>
            <a:xfrm>
              <a:off x="810694" y="2463287"/>
              <a:ext cx="147400" cy="161552"/>
            </a:xfrm>
            <a:custGeom>
              <a:avLst/>
              <a:gdLst/>
              <a:ahLst/>
              <a:cxnLst/>
              <a:rect l="0" t="0" r="0" b="0"/>
              <a:pathLst>
                <a:path w="147400" h="161552">
                  <a:moveTo>
                    <a:pt x="0" y="31966"/>
                  </a:moveTo>
                  <a:lnTo>
                    <a:pt x="0" y="90583"/>
                  </a:lnTo>
                  <a:lnTo>
                    <a:pt x="11453" y="147180"/>
                  </a:lnTo>
                  <a:lnTo>
                    <a:pt x="15619" y="161551"/>
                  </a:lnTo>
                  <a:lnTo>
                    <a:pt x="5841" y="133519"/>
                  </a:lnTo>
                  <a:lnTo>
                    <a:pt x="1730" y="98971"/>
                  </a:lnTo>
                  <a:lnTo>
                    <a:pt x="8747" y="46545"/>
                  </a:lnTo>
                  <a:lnTo>
                    <a:pt x="14806" y="23238"/>
                  </a:lnTo>
                  <a:lnTo>
                    <a:pt x="20399" y="14449"/>
                  </a:lnTo>
                  <a:lnTo>
                    <a:pt x="35972" y="1564"/>
                  </a:lnTo>
                  <a:lnTo>
                    <a:pt x="45039" y="0"/>
                  </a:lnTo>
                  <a:lnTo>
                    <a:pt x="64471" y="4501"/>
                  </a:lnTo>
                  <a:lnTo>
                    <a:pt x="89552" y="20189"/>
                  </a:lnTo>
                  <a:lnTo>
                    <a:pt x="111802" y="45244"/>
                  </a:lnTo>
                  <a:lnTo>
                    <a:pt x="139719" y="105907"/>
                  </a:lnTo>
                  <a:lnTo>
                    <a:pt x="147399" y="14778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3" name="Freeform 152"/>
            <p:cNvSpPr/>
            <p:nvPr/>
          </p:nvSpPr>
          <p:spPr>
            <a:xfrm>
              <a:off x="992517" y="2223370"/>
              <a:ext cx="165618" cy="421262"/>
            </a:xfrm>
            <a:custGeom>
              <a:avLst/>
              <a:gdLst/>
              <a:ahLst/>
              <a:cxnLst/>
              <a:rect l="0" t="0" r="0" b="0"/>
              <a:pathLst>
                <a:path w="165618" h="421262">
                  <a:moveTo>
                    <a:pt x="91918" y="303469"/>
                  </a:moveTo>
                  <a:lnTo>
                    <a:pt x="97507" y="286701"/>
                  </a:lnTo>
                  <a:lnTo>
                    <a:pt x="97131" y="269111"/>
                  </a:lnTo>
                  <a:lnTo>
                    <a:pt x="95394" y="259506"/>
                  </a:lnTo>
                  <a:lnTo>
                    <a:pt x="90725" y="251934"/>
                  </a:lnTo>
                  <a:lnTo>
                    <a:pt x="76180" y="240400"/>
                  </a:lnTo>
                  <a:lnTo>
                    <a:pt x="58017" y="237614"/>
                  </a:lnTo>
                  <a:lnTo>
                    <a:pt x="48260" y="238508"/>
                  </a:lnTo>
                  <a:lnTo>
                    <a:pt x="31180" y="248861"/>
                  </a:lnTo>
                  <a:lnTo>
                    <a:pt x="16960" y="265161"/>
                  </a:lnTo>
                  <a:lnTo>
                    <a:pt x="6741" y="284104"/>
                  </a:lnTo>
                  <a:lnTo>
                    <a:pt x="0" y="320088"/>
                  </a:lnTo>
                  <a:lnTo>
                    <a:pt x="3592" y="354796"/>
                  </a:lnTo>
                  <a:lnTo>
                    <a:pt x="12107" y="373464"/>
                  </a:lnTo>
                  <a:lnTo>
                    <a:pt x="36638" y="404513"/>
                  </a:lnTo>
                  <a:lnTo>
                    <a:pt x="62670" y="420495"/>
                  </a:lnTo>
                  <a:lnTo>
                    <a:pt x="72420" y="421261"/>
                  </a:lnTo>
                  <a:lnTo>
                    <a:pt x="92611" y="415872"/>
                  </a:lnTo>
                  <a:lnTo>
                    <a:pt x="107044" y="402559"/>
                  </a:lnTo>
                  <a:lnTo>
                    <a:pt x="121746" y="372213"/>
                  </a:lnTo>
                  <a:lnTo>
                    <a:pt x="139650" y="311222"/>
                  </a:lnTo>
                  <a:lnTo>
                    <a:pt x="143105" y="257413"/>
                  </a:lnTo>
                  <a:lnTo>
                    <a:pt x="144129" y="199356"/>
                  </a:lnTo>
                  <a:lnTo>
                    <a:pt x="143263" y="149138"/>
                  </a:lnTo>
                  <a:lnTo>
                    <a:pt x="136117" y="92015"/>
                  </a:lnTo>
                  <a:lnTo>
                    <a:pt x="126591" y="38695"/>
                  </a:lnTo>
                  <a:lnTo>
                    <a:pt x="119806" y="7587"/>
                  </a:lnTo>
                  <a:lnTo>
                    <a:pt x="116359" y="929"/>
                  </a:lnTo>
                  <a:lnTo>
                    <a:pt x="112891" y="0"/>
                  </a:lnTo>
                  <a:lnTo>
                    <a:pt x="109410" y="2891"/>
                  </a:lnTo>
                  <a:lnTo>
                    <a:pt x="104510" y="34904"/>
                  </a:lnTo>
                  <a:lnTo>
                    <a:pt x="110090" y="98124"/>
                  </a:lnTo>
                  <a:lnTo>
                    <a:pt x="115524" y="160698"/>
                  </a:lnTo>
                  <a:lnTo>
                    <a:pt x="127516" y="218725"/>
                  </a:lnTo>
                  <a:lnTo>
                    <a:pt x="141150" y="276938"/>
                  </a:lnTo>
                  <a:lnTo>
                    <a:pt x="155108" y="317205"/>
                  </a:lnTo>
                  <a:lnTo>
                    <a:pt x="165617" y="3350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4" name="Freeform 153"/>
            <p:cNvSpPr/>
            <p:nvPr/>
          </p:nvSpPr>
          <p:spPr>
            <a:xfrm>
              <a:off x="1405146" y="2381635"/>
              <a:ext cx="151661" cy="191153"/>
            </a:xfrm>
            <a:custGeom>
              <a:avLst/>
              <a:gdLst/>
              <a:ahLst/>
              <a:cxnLst/>
              <a:rect l="0" t="0" r="0" b="0"/>
              <a:pathLst>
                <a:path w="151661" h="191153">
                  <a:moveTo>
                    <a:pt x="121486" y="8334"/>
                  </a:moveTo>
                  <a:lnTo>
                    <a:pt x="84008" y="0"/>
                  </a:lnTo>
                  <a:lnTo>
                    <a:pt x="60375" y="1120"/>
                  </a:lnTo>
                  <a:lnTo>
                    <a:pt x="28509" y="14905"/>
                  </a:lnTo>
                  <a:lnTo>
                    <a:pt x="11533" y="27242"/>
                  </a:lnTo>
                  <a:lnTo>
                    <a:pt x="2428" y="46763"/>
                  </a:lnTo>
                  <a:lnTo>
                    <a:pt x="0" y="58520"/>
                  </a:lnTo>
                  <a:lnTo>
                    <a:pt x="1890" y="67527"/>
                  </a:lnTo>
                  <a:lnTo>
                    <a:pt x="6661" y="74702"/>
                  </a:lnTo>
                  <a:lnTo>
                    <a:pt x="21319" y="85794"/>
                  </a:lnTo>
                  <a:lnTo>
                    <a:pt x="39533" y="94623"/>
                  </a:lnTo>
                  <a:lnTo>
                    <a:pt x="98533" y="108214"/>
                  </a:lnTo>
                  <a:lnTo>
                    <a:pt x="142168" y="132178"/>
                  </a:lnTo>
                  <a:lnTo>
                    <a:pt x="148142" y="140030"/>
                  </a:lnTo>
                  <a:lnTo>
                    <a:pt x="150955" y="148773"/>
                  </a:lnTo>
                  <a:lnTo>
                    <a:pt x="151660" y="158112"/>
                  </a:lnTo>
                  <a:lnTo>
                    <a:pt x="148621" y="165508"/>
                  </a:lnTo>
                  <a:lnTo>
                    <a:pt x="135886" y="176845"/>
                  </a:lnTo>
                  <a:lnTo>
                    <a:pt x="108985" y="189804"/>
                  </a:lnTo>
                  <a:lnTo>
                    <a:pt x="89024" y="191152"/>
                  </a:lnTo>
                  <a:lnTo>
                    <a:pt x="47786" y="18731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5" name="Freeform 154"/>
            <p:cNvSpPr/>
            <p:nvPr/>
          </p:nvSpPr>
          <p:spPr>
            <a:xfrm>
              <a:off x="1642445" y="2421554"/>
              <a:ext cx="21058" cy="147400"/>
            </a:xfrm>
            <a:custGeom>
              <a:avLst/>
              <a:gdLst/>
              <a:ahLst/>
              <a:cxnLst/>
              <a:rect l="0" t="0" r="0" b="0"/>
              <a:pathLst>
                <a:path w="21058" h="147400">
                  <a:moveTo>
                    <a:pt x="0" y="0"/>
                  </a:moveTo>
                  <a:lnTo>
                    <a:pt x="0" y="57264"/>
                  </a:lnTo>
                  <a:lnTo>
                    <a:pt x="5589" y="112567"/>
                  </a:lnTo>
                  <a:lnTo>
                    <a:pt x="21057" y="1473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6" name="Freeform 155"/>
            <p:cNvSpPr/>
            <p:nvPr/>
          </p:nvSpPr>
          <p:spPr>
            <a:xfrm>
              <a:off x="1621388" y="228468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7" name="Freeform 156"/>
            <p:cNvSpPr/>
            <p:nvPr/>
          </p:nvSpPr>
          <p:spPr>
            <a:xfrm>
              <a:off x="1733183" y="2350050"/>
              <a:ext cx="175136" cy="242692"/>
            </a:xfrm>
            <a:custGeom>
              <a:avLst/>
              <a:gdLst/>
              <a:ahLst/>
              <a:cxnLst/>
              <a:rect l="0" t="0" r="0" b="0"/>
              <a:pathLst>
                <a:path w="175136" h="242692">
                  <a:moveTo>
                    <a:pt x="98775" y="8333"/>
                  </a:moveTo>
                  <a:lnTo>
                    <a:pt x="61297" y="0"/>
                  </a:lnTo>
                  <a:lnTo>
                    <a:pt x="37665" y="1120"/>
                  </a:lnTo>
                  <a:lnTo>
                    <a:pt x="15463" y="9417"/>
                  </a:lnTo>
                  <a:lnTo>
                    <a:pt x="8139" y="17244"/>
                  </a:lnTo>
                  <a:lnTo>
                    <a:pt x="0" y="38420"/>
                  </a:lnTo>
                  <a:lnTo>
                    <a:pt x="2623" y="60310"/>
                  </a:lnTo>
                  <a:lnTo>
                    <a:pt x="6598" y="71060"/>
                  </a:lnTo>
                  <a:lnTo>
                    <a:pt x="13927" y="79397"/>
                  </a:lnTo>
                  <a:lnTo>
                    <a:pt x="46599" y="96719"/>
                  </a:lnTo>
                  <a:lnTo>
                    <a:pt x="107747" y="116751"/>
                  </a:lnTo>
                  <a:lnTo>
                    <a:pt x="140428" y="133134"/>
                  </a:lnTo>
                  <a:lnTo>
                    <a:pt x="155502" y="149198"/>
                  </a:lnTo>
                  <a:lnTo>
                    <a:pt x="174711" y="188106"/>
                  </a:lnTo>
                  <a:lnTo>
                    <a:pt x="175135" y="197202"/>
                  </a:lnTo>
                  <a:lnTo>
                    <a:pt x="169368" y="213547"/>
                  </a:lnTo>
                  <a:lnTo>
                    <a:pt x="152766" y="225492"/>
                  </a:lnTo>
                  <a:lnTo>
                    <a:pt x="109570" y="242691"/>
                  </a:lnTo>
                  <a:lnTo>
                    <a:pt x="72208" y="242589"/>
                  </a:lnTo>
                  <a:lnTo>
                    <a:pt x="51482" y="234889"/>
                  </a:lnTo>
                  <a:lnTo>
                    <a:pt x="25076" y="21890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8" name="Freeform 157"/>
            <p:cNvSpPr/>
            <p:nvPr/>
          </p:nvSpPr>
          <p:spPr>
            <a:xfrm>
              <a:off x="1982650" y="2200455"/>
              <a:ext cx="59879" cy="347442"/>
            </a:xfrm>
            <a:custGeom>
              <a:avLst/>
              <a:gdLst/>
              <a:ahLst/>
              <a:cxnLst/>
              <a:rect l="0" t="0" r="0" b="0"/>
              <a:pathLst>
                <a:path w="59879" h="347442">
                  <a:moveTo>
                    <a:pt x="7236" y="0"/>
                  </a:moveTo>
                  <a:lnTo>
                    <a:pt x="0" y="27557"/>
                  </a:lnTo>
                  <a:lnTo>
                    <a:pt x="477" y="80660"/>
                  </a:lnTo>
                  <a:lnTo>
                    <a:pt x="11490" y="142405"/>
                  </a:lnTo>
                  <a:lnTo>
                    <a:pt x="21494" y="201682"/>
                  </a:lnTo>
                  <a:lnTo>
                    <a:pt x="31868" y="258110"/>
                  </a:lnTo>
                  <a:lnTo>
                    <a:pt x="49358" y="321206"/>
                  </a:lnTo>
                  <a:lnTo>
                    <a:pt x="59878" y="3474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Freeform 158"/>
            <p:cNvSpPr/>
            <p:nvPr/>
          </p:nvSpPr>
          <p:spPr>
            <a:xfrm>
              <a:off x="1905658" y="2326798"/>
              <a:ext cx="189514" cy="52643"/>
            </a:xfrm>
            <a:custGeom>
              <a:avLst/>
              <a:gdLst/>
              <a:ahLst/>
              <a:cxnLst/>
              <a:rect l="0" t="0" r="0" b="0"/>
              <a:pathLst>
                <a:path w="189514" h="52643">
                  <a:moveTo>
                    <a:pt x="189513" y="0"/>
                  </a:moveTo>
                  <a:lnTo>
                    <a:pt x="132249" y="11452"/>
                  </a:lnTo>
                  <a:lnTo>
                    <a:pt x="76946" y="24749"/>
                  </a:lnTo>
                  <a:lnTo>
                    <a:pt x="24604" y="42138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Freeform 159"/>
            <p:cNvSpPr/>
            <p:nvPr/>
          </p:nvSpPr>
          <p:spPr>
            <a:xfrm>
              <a:off x="2095170" y="2353369"/>
              <a:ext cx="147400" cy="173471"/>
            </a:xfrm>
            <a:custGeom>
              <a:avLst/>
              <a:gdLst/>
              <a:ahLst/>
              <a:cxnLst/>
              <a:rect l="0" t="0" r="0" b="0"/>
              <a:pathLst>
                <a:path w="147400" h="173471">
                  <a:moveTo>
                    <a:pt x="0" y="68185"/>
                  </a:moveTo>
                  <a:lnTo>
                    <a:pt x="58617" y="68185"/>
                  </a:lnTo>
                  <a:lnTo>
                    <a:pt x="98997" y="57007"/>
                  </a:lnTo>
                  <a:lnTo>
                    <a:pt x="129418" y="38877"/>
                  </a:lnTo>
                  <a:lnTo>
                    <a:pt x="134242" y="31099"/>
                  </a:lnTo>
                  <a:lnTo>
                    <a:pt x="136482" y="13098"/>
                  </a:lnTo>
                  <a:lnTo>
                    <a:pt x="131933" y="6894"/>
                  </a:lnTo>
                  <a:lnTo>
                    <a:pt x="114399" y="0"/>
                  </a:lnTo>
                  <a:lnTo>
                    <a:pt x="94128" y="3176"/>
                  </a:lnTo>
                  <a:lnTo>
                    <a:pt x="74590" y="13556"/>
                  </a:lnTo>
                  <a:lnTo>
                    <a:pt x="58108" y="29867"/>
                  </a:lnTo>
                  <a:lnTo>
                    <a:pt x="41264" y="64371"/>
                  </a:lnTo>
                  <a:lnTo>
                    <a:pt x="39007" y="90666"/>
                  </a:lnTo>
                  <a:lnTo>
                    <a:pt x="43073" y="115611"/>
                  </a:lnTo>
                  <a:lnTo>
                    <a:pt x="52679" y="134497"/>
                  </a:lnTo>
                  <a:lnTo>
                    <a:pt x="76830" y="158283"/>
                  </a:lnTo>
                  <a:lnTo>
                    <a:pt x="99268" y="166720"/>
                  </a:lnTo>
                  <a:lnTo>
                    <a:pt x="147399" y="1734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Freeform 160"/>
            <p:cNvSpPr/>
            <p:nvPr/>
          </p:nvSpPr>
          <p:spPr>
            <a:xfrm>
              <a:off x="2305741" y="2326798"/>
              <a:ext cx="94757" cy="174815"/>
            </a:xfrm>
            <a:custGeom>
              <a:avLst/>
              <a:gdLst/>
              <a:ahLst/>
              <a:cxnLst/>
              <a:rect l="0" t="0" r="0" b="0"/>
              <a:pathLst>
                <a:path w="94757" h="174815">
                  <a:moveTo>
                    <a:pt x="0" y="73699"/>
                  </a:moveTo>
                  <a:lnTo>
                    <a:pt x="14654" y="126727"/>
                  </a:lnTo>
                  <a:lnTo>
                    <a:pt x="27028" y="174814"/>
                  </a:lnTo>
                  <a:lnTo>
                    <a:pt x="28547" y="173864"/>
                  </a:lnTo>
                  <a:lnTo>
                    <a:pt x="29560" y="168552"/>
                  </a:lnTo>
                  <a:lnTo>
                    <a:pt x="19865" y="124968"/>
                  </a:lnTo>
                  <a:lnTo>
                    <a:pt x="13294" y="88110"/>
                  </a:lnTo>
                  <a:lnTo>
                    <a:pt x="14097" y="59047"/>
                  </a:lnTo>
                  <a:lnTo>
                    <a:pt x="22253" y="34432"/>
                  </a:lnTo>
                  <a:lnTo>
                    <a:pt x="36796" y="18032"/>
                  </a:lnTo>
                  <a:lnTo>
                    <a:pt x="54958" y="8014"/>
                  </a:lnTo>
                  <a:lnTo>
                    <a:pt x="94756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Freeform 161"/>
            <p:cNvSpPr/>
            <p:nvPr/>
          </p:nvSpPr>
          <p:spPr>
            <a:xfrm>
              <a:off x="2494608" y="2274155"/>
              <a:ext cx="118203" cy="231628"/>
            </a:xfrm>
            <a:custGeom>
              <a:avLst/>
              <a:gdLst/>
              <a:ahLst/>
              <a:cxnLst/>
              <a:rect l="0" t="0" r="0" b="0"/>
              <a:pathLst>
                <a:path w="118203" h="231628">
                  <a:moveTo>
                    <a:pt x="95402" y="0"/>
                  </a:moveTo>
                  <a:lnTo>
                    <a:pt x="42697" y="19128"/>
                  </a:lnTo>
                  <a:lnTo>
                    <a:pt x="4609" y="49803"/>
                  </a:lnTo>
                  <a:lnTo>
                    <a:pt x="948" y="58939"/>
                  </a:lnTo>
                  <a:lnTo>
                    <a:pt x="0" y="81567"/>
                  </a:lnTo>
                  <a:lnTo>
                    <a:pt x="3725" y="90643"/>
                  </a:lnTo>
                  <a:lnTo>
                    <a:pt x="17222" y="103847"/>
                  </a:lnTo>
                  <a:lnTo>
                    <a:pt x="74876" y="129417"/>
                  </a:lnTo>
                  <a:lnTo>
                    <a:pt x="92518" y="142917"/>
                  </a:lnTo>
                  <a:lnTo>
                    <a:pt x="106989" y="160615"/>
                  </a:lnTo>
                  <a:lnTo>
                    <a:pt x="117319" y="180179"/>
                  </a:lnTo>
                  <a:lnTo>
                    <a:pt x="118202" y="189139"/>
                  </a:lnTo>
                  <a:lnTo>
                    <a:pt x="112944" y="205335"/>
                  </a:lnTo>
                  <a:lnTo>
                    <a:pt x="99689" y="217212"/>
                  </a:lnTo>
                  <a:lnTo>
                    <a:pt x="80930" y="225220"/>
                  </a:lnTo>
                  <a:lnTo>
                    <a:pt x="33878" y="230361"/>
                  </a:lnTo>
                  <a:lnTo>
                    <a:pt x="645" y="2316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Freeform 162"/>
            <p:cNvSpPr/>
            <p:nvPr/>
          </p:nvSpPr>
          <p:spPr>
            <a:xfrm>
              <a:off x="2684767" y="247419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04" name="Group 203"/>
          <p:cNvGrpSpPr/>
          <p:nvPr/>
        </p:nvGrpSpPr>
        <p:grpSpPr>
          <a:xfrm>
            <a:off x="3105906" y="2008080"/>
            <a:ext cx="6782587" cy="739858"/>
            <a:chOff x="3105906" y="2008080"/>
            <a:chExt cx="6782587" cy="739858"/>
          </a:xfrm>
        </p:grpSpPr>
        <p:sp>
          <p:nvSpPr>
            <p:cNvPr id="165" name="Freeform 164"/>
            <p:cNvSpPr/>
            <p:nvPr/>
          </p:nvSpPr>
          <p:spPr>
            <a:xfrm>
              <a:off x="3105964" y="2095171"/>
              <a:ext cx="10472" cy="400083"/>
            </a:xfrm>
            <a:custGeom>
              <a:avLst/>
              <a:gdLst/>
              <a:ahLst/>
              <a:cxnLst/>
              <a:rect l="0" t="0" r="0" b="0"/>
              <a:pathLst>
                <a:path w="10472" h="400083">
                  <a:moveTo>
                    <a:pt x="10471" y="0"/>
                  </a:moveTo>
                  <a:lnTo>
                    <a:pt x="3235" y="27556"/>
                  </a:lnTo>
                  <a:lnTo>
                    <a:pt x="593" y="90017"/>
                  </a:lnTo>
                  <a:lnTo>
                    <a:pt x="135" y="149114"/>
                  </a:lnTo>
                  <a:lnTo>
                    <a:pt x="0" y="211078"/>
                  </a:lnTo>
                  <a:lnTo>
                    <a:pt x="3079" y="264533"/>
                  </a:lnTo>
                  <a:lnTo>
                    <a:pt x="9011" y="325214"/>
                  </a:lnTo>
                  <a:lnTo>
                    <a:pt x="10279" y="386988"/>
                  </a:lnTo>
                  <a:lnTo>
                    <a:pt x="10471" y="40008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6" name="Freeform 165"/>
            <p:cNvSpPr/>
            <p:nvPr/>
          </p:nvSpPr>
          <p:spPr>
            <a:xfrm>
              <a:off x="3221720" y="2116227"/>
              <a:ext cx="10529" cy="400084"/>
            </a:xfrm>
            <a:custGeom>
              <a:avLst/>
              <a:gdLst/>
              <a:ahLst/>
              <a:cxnLst/>
              <a:rect l="0" t="0" r="0" b="0"/>
              <a:pathLst>
                <a:path w="10529" h="400084">
                  <a:moveTo>
                    <a:pt x="10528" y="0"/>
                  </a:moveTo>
                  <a:lnTo>
                    <a:pt x="10528" y="49264"/>
                  </a:lnTo>
                  <a:lnTo>
                    <a:pt x="10528" y="101685"/>
                  </a:lnTo>
                  <a:lnTo>
                    <a:pt x="10528" y="145019"/>
                  </a:lnTo>
                  <a:lnTo>
                    <a:pt x="10528" y="188456"/>
                  </a:lnTo>
                  <a:lnTo>
                    <a:pt x="10528" y="231157"/>
                  </a:lnTo>
                  <a:lnTo>
                    <a:pt x="10528" y="293489"/>
                  </a:lnTo>
                  <a:lnTo>
                    <a:pt x="9358" y="347183"/>
                  </a:lnTo>
                  <a:lnTo>
                    <a:pt x="0" y="4000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7" name="Freeform 166"/>
            <p:cNvSpPr/>
            <p:nvPr/>
          </p:nvSpPr>
          <p:spPr>
            <a:xfrm>
              <a:off x="3105906" y="2379440"/>
              <a:ext cx="105286" cy="31587"/>
            </a:xfrm>
            <a:custGeom>
              <a:avLst/>
              <a:gdLst/>
              <a:ahLst/>
              <a:cxnLst/>
              <a:rect l="0" t="0" r="0" b="0"/>
              <a:pathLst>
                <a:path w="105286" h="31587">
                  <a:moveTo>
                    <a:pt x="105285" y="0"/>
                  </a:moveTo>
                  <a:lnTo>
                    <a:pt x="62594" y="3119"/>
                  </a:lnTo>
                  <a:lnTo>
                    <a:pt x="13962" y="17958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8" name="Freeform 167"/>
            <p:cNvSpPr/>
            <p:nvPr/>
          </p:nvSpPr>
          <p:spPr>
            <a:xfrm>
              <a:off x="3277429" y="2358383"/>
              <a:ext cx="121755" cy="171444"/>
            </a:xfrm>
            <a:custGeom>
              <a:avLst/>
              <a:gdLst/>
              <a:ahLst/>
              <a:cxnLst/>
              <a:rect l="0" t="0" r="0" b="0"/>
              <a:pathLst>
                <a:path w="121755" h="171444">
                  <a:moveTo>
                    <a:pt x="70633" y="0"/>
                  </a:moveTo>
                  <a:lnTo>
                    <a:pt x="39351" y="9575"/>
                  </a:lnTo>
                  <a:lnTo>
                    <a:pt x="23194" y="20243"/>
                  </a:lnTo>
                  <a:lnTo>
                    <a:pt x="11334" y="35903"/>
                  </a:lnTo>
                  <a:lnTo>
                    <a:pt x="3334" y="56901"/>
                  </a:lnTo>
                  <a:lnTo>
                    <a:pt x="0" y="99268"/>
                  </a:lnTo>
                  <a:lnTo>
                    <a:pt x="3365" y="123668"/>
                  </a:lnTo>
                  <a:lnTo>
                    <a:pt x="11880" y="143091"/>
                  </a:lnTo>
                  <a:lnTo>
                    <a:pt x="17426" y="151546"/>
                  </a:lnTo>
                  <a:lnTo>
                    <a:pt x="32947" y="164060"/>
                  </a:lnTo>
                  <a:lnTo>
                    <a:pt x="42000" y="169035"/>
                  </a:lnTo>
                  <a:lnTo>
                    <a:pt x="64536" y="171443"/>
                  </a:lnTo>
                  <a:lnTo>
                    <a:pt x="77097" y="170447"/>
                  </a:lnTo>
                  <a:lnTo>
                    <a:pt x="97292" y="159982"/>
                  </a:lnTo>
                  <a:lnTo>
                    <a:pt x="105953" y="152278"/>
                  </a:lnTo>
                  <a:lnTo>
                    <a:pt x="115577" y="131240"/>
                  </a:lnTo>
                  <a:lnTo>
                    <a:pt x="121754" y="79606"/>
                  </a:lnTo>
                  <a:lnTo>
                    <a:pt x="116360" y="58388"/>
                  </a:lnTo>
                  <a:lnTo>
                    <a:pt x="9169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9" name="Freeform 168"/>
            <p:cNvSpPr/>
            <p:nvPr/>
          </p:nvSpPr>
          <p:spPr>
            <a:xfrm>
              <a:off x="3436753" y="2379440"/>
              <a:ext cx="216636" cy="142531"/>
            </a:xfrm>
            <a:custGeom>
              <a:avLst/>
              <a:gdLst/>
              <a:ahLst/>
              <a:cxnLst/>
              <a:rect l="0" t="0" r="0" b="0"/>
              <a:pathLst>
                <a:path w="216636" h="142531">
                  <a:moveTo>
                    <a:pt x="6065" y="0"/>
                  </a:moveTo>
                  <a:lnTo>
                    <a:pt x="0" y="33622"/>
                  </a:lnTo>
                  <a:lnTo>
                    <a:pt x="10625" y="93407"/>
                  </a:lnTo>
                  <a:lnTo>
                    <a:pt x="16124" y="102046"/>
                  </a:lnTo>
                  <a:lnTo>
                    <a:pt x="31593" y="114764"/>
                  </a:lnTo>
                  <a:lnTo>
                    <a:pt x="39461" y="115114"/>
                  </a:lnTo>
                  <a:lnTo>
                    <a:pt x="47047" y="111837"/>
                  </a:lnTo>
                  <a:lnTo>
                    <a:pt x="54443" y="106144"/>
                  </a:lnTo>
                  <a:lnTo>
                    <a:pt x="62662" y="87339"/>
                  </a:lnTo>
                  <a:lnTo>
                    <a:pt x="64853" y="75774"/>
                  </a:lnTo>
                  <a:lnTo>
                    <a:pt x="67484" y="71573"/>
                  </a:lnTo>
                  <a:lnTo>
                    <a:pt x="70408" y="72282"/>
                  </a:lnTo>
                  <a:lnTo>
                    <a:pt x="108526" y="130967"/>
                  </a:lnTo>
                  <a:lnTo>
                    <a:pt x="128422" y="140096"/>
                  </a:lnTo>
                  <a:lnTo>
                    <a:pt x="140279" y="142530"/>
                  </a:lnTo>
                  <a:lnTo>
                    <a:pt x="162812" y="138996"/>
                  </a:lnTo>
                  <a:lnTo>
                    <a:pt x="173734" y="134778"/>
                  </a:lnTo>
                  <a:lnTo>
                    <a:pt x="188989" y="120733"/>
                  </a:lnTo>
                  <a:lnTo>
                    <a:pt x="204154" y="89975"/>
                  </a:lnTo>
                  <a:lnTo>
                    <a:pt x="212937" y="51226"/>
                  </a:lnTo>
                  <a:lnTo>
                    <a:pt x="21663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0" name="Freeform 169"/>
            <p:cNvSpPr/>
            <p:nvPr/>
          </p:nvSpPr>
          <p:spPr>
            <a:xfrm>
              <a:off x="3895544" y="2375383"/>
              <a:ext cx="189514" cy="131840"/>
            </a:xfrm>
            <a:custGeom>
              <a:avLst/>
              <a:gdLst/>
              <a:ahLst/>
              <a:cxnLst/>
              <a:rect l="0" t="0" r="0" b="0"/>
              <a:pathLst>
                <a:path w="189514" h="131840">
                  <a:moveTo>
                    <a:pt x="0" y="35643"/>
                  </a:moveTo>
                  <a:lnTo>
                    <a:pt x="0" y="94259"/>
                  </a:lnTo>
                  <a:lnTo>
                    <a:pt x="5589" y="129050"/>
                  </a:lnTo>
                  <a:lnTo>
                    <a:pt x="7235" y="131839"/>
                  </a:lnTo>
                  <a:lnTo>
                    <a:pt x="8333" y="129019"/>
                  </a:lnTo>
                  <a:lnTo>
                    <a:pt x="11409" y="77142"/>
                  </a:lnTo>
                  <a:lnTo>
                    <a:pt x="21924" y="19317"/>
                  </a:lnTo>
                  <a:lnTo>
                    <a:pt x="25144" y="7211"/>
                  </a:lnTo>
                  <a:lnTo>
                    <a:pt x="29631" y="1480"/>
                  </a:lnTo>
                  <a:lnTo>
                    <a:pt x="34962" y="0"/>
                  </a:lnTo>
                  <a:lnTo>
                    <a:pt x="40855" y="1352"/>
                  </a:lnTo>
                  <a:lnTo>
                    <a:pt x="45954" y="5763"/>
                  </a:lnTo>
                  <a:lnTo>
                    <a:pt x="58720" y="28739"/>
                  </a:lnTo>
                  <a:lnTo>
                    <a:pt x="77085" y="78234"/>
                  </a:lnTo>
                  <a:lnTo>
                    <a:pt x="80636" y="80414"/>
                  </a:lnTo>
                  <a:lnTo>
                    <a:pt x="84173" y="77189"/>
                  </a:lnTo>
                  <a:lnTo>
                    <a:pt x="114380" y="19525"/>
                  </a:lnTo>
                  <a:lnTo>
                    <a:pt x="123047" y="15539"/>
                  </a:lnTo>
                  <a:lnTo>
                    <a:pt x="145154" y="14229"/>
                  </a:lnTo>
                  <a:lnTo>
                    <a:pt x="154091" y="17858"/>
                  </a:lnTo>
                  <a:lnTo>
                    <a:pt x="167141" y="31248"/>
                  </a:lnTo>
                  <a:lnTo>
                    <a:pt x="181064" y="64106"/>
                  </a:lnTo>
                  <a:lnTo>
                    <a:pt x="188400" y="118434"/>
                  </a:lnTo>
                  <a:lnTo>
                    <a:pt x="189513" y="1303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1" name="Freeform 170"/>
            <p:cNvSpPr/>
            <p:nvPr/>
          </p:nvSpPr>
          <p:spPr>
            <a:xfrm>
              <a:off x="4138133" y="2358383"/>
              <a:ext cx="92946" cy="155030"/>
            </a:xfrm>
            <a:custGeom>
              <a:avLst/>
              <a:gdLst/>
              <a:ahLst/>
              <a:cxnLst/>
              <a:rect l="0" t="0" r="0" b="0"/>
              <a:pathLst>
                <a:path w="92946" h="155030">
                  <a:moveTo>
                    <a:pt x="10095" y="0"/>
                  </a:moveTo>
                  <a:lnTo>
                    <a:pt x="1761" y="37478"/>
                  </a:lnTo>
                  <a:lnTo>
                    <a:pt x="0" y="88901"/>
                  </a:lnTo>
                  <a:lnTo>
                    <a:pt x="5284" y="124607"/>
                  </a:lnTo>
                  <a:lnTo>
                    <a:pt x="17315" y="143508"/>
                  </a:lnTo>
                  <a:lnTo>
                    <a:pt x="25437" y="151824"/>
                  </a:lnTo>
                  <a:lnTo>
                    <a:pt x="34361" y="155029"/>
                  </a:lnTo>
                  <a:lnTo>
                    <a:pt x="43819" y="154825"/>
                  </a:lnTo>
                  <a:lnTo>
                    <a:pt x="53635" y="152350"/>
                  </a:lnTo>
                  <a:lnTo>
                    <a:pt x="70780" y="140241"/>
                  </a:lnTo>
                  <a:lnTo>
                    <a:pt x="78627" y="132098"/>
                  </a:lnTo>
                  <a:lnTo>
                    <a:pt x="87347" y="110573"/>
                  </a:lnTo>
                  <a:lnTo>
                    <a:pt x="92945" y="58626"/>
                  </a:lnTo>
                  <a:lnTo>
                    <a:pt x="83794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2" name="Freeform 171"/>
            <p:cNvSpPr/>
            <p:nvPr/>
          </p:nvSpPr>
          <p:spPr>
            <a:xfrm>
              <a:off x="4292514" y="2344910"/>
              <a:ext cx="150513" cy="140423"/>
            </a:xfrm>
            <a:custGeom>
              <a:avLst/>
              <a:gdLst/>
              <a:ahLst/>
              <a:cxnLst/>
              <a:rect l="0" t="0" r="0" b="0"/>
              <a:pathLst>
                <a:path w="150513" h="140423">
                  <a:moveTo>
                    <a:pt x="118926" y="24001"/>
                  </a:moveTo>
                  <a:lnTo>
                    <a:pt x="74963" y="282"/>
                  </a:lnTo>
                  <a:lnTo>
                    <a:pt x="65051" y="0"/>
                  </a:lnTo>
                  <a:lnTo>
                    <a:pt x="44679" y="5925"/>
                  </a:lnTo>
                  <a:lnTo>
                    <a:pt x="27046" y="19477"/>
                  </a:lnTo>
                  <a:lnTo>
                    <a:pt x="12580" y="37199"/>
                  </a:lnTo>
                  <a:lnTo>
                    <a:pt x="2251" y="56773"/>
                  </a:lnTo>
                  <a:lnTo>
                    <a:pt x="0" y="77171"/>
                  </a:lnTo>
                  <a:lnTo>
                    <a:pt x="4069" y="96765"/>
                  </a:lnTo>
                  <a:lnTo>
                    <a:pt x="25745" y="128408"/>
                  </a:lnTo>
                  <a:lnTo>
                    <a:pt x="32239" y="135720"/>
                  </a:lnTo>
                  <a:lnTo>
                    <a:pt x="40078" y="139425"/>
                  </a:lnTo>
                  <a:lnTo>
                    <a:pt x="58146" y="140422"/>
                  </a:lnTo>
                  <a:lnTo>
                    <a:pt x="99511" y="130360"/>
                  </a:lnTo>
                  <a:lnTo>
                    <a:pt x="150512" y="1082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3" name="Freeform 172"/>
            <p:cNvSpPr/>
            <p:nvPr/>
          </p:nvSpPr>
          <p:spPr>
            <a:xfrm>
              <a:off x="4474611" y="2179399"/>
              <a:ext cx="178986" cy="294799"/>
            </a:xfrm>
            <a:custGeom>
              <a:avLst/>
              <a:gdLst/>
              <a:ahLst/>
              <a:cxnLst/>
              <a:rect l="0" t="0" r="0" b="0"/>
              <a:pathLst>
                <a:path w="178986" h="294799">
                  <a:moveTo>
                    <a:pt x="0" y="0"/>
                  </a:moveTo>
                  <a:lnTo>
                    <a:pt x="3120" y="42691"/>
                  </a:lnTo>
                  <a:lnTo>
                    <a:pt x="9065" y="95520"/>
                  </a:lnTo>
                  <a:lnTo>
                    <a:pt x="15684" y="145155"/>
                  </a:lnTo>
                  <a:lnTo>
                    <a:pt x="25054" y="196907"/>
                  </a:lnTo>
                  <a:lnTo>
                    <a:pt x="30295" y="258390"/>
                  </a:lnTo>
                  <a:lnTo>
                    <a:pt x="31012" y="287195"/>
                  </a:lnTo>
                  <a:lnTo>
                    <a:pt x="32373" y="290899"/>
                  </a:lnTo>
                  <a:lnTo>
                    <a:pt x="34450" y="287519"/>
                  </a:lnTo>
                  <a:lnTo>
                    <a:pt x="50680" y="233961"/>
                  </a:lnTo>
                  <a:lnTo>
                    <a:pt x="61909" y="211607"/>
                  </a:lnTo>
                  <a:lnTo>
                    <a:pt x="77818" y="196213"/>
                  </a:lnTo>
                  <a:lnTo>
                    <a:pt x="86974" y="190470"/>
                  </a:lnTo>
                  <a:lnTo>
                    <a:pt x="96587" y="188981"/>
                  </a:lnTo>
                  <a:lnTo>
                    <a:pt x="116627" y="193566"/>
                  </a:lnTo>
                  <a:lnTo>
                    <a:pt x="134113" y="206522"/>
                  </a:lnTo>
                  <a:lnTo>
                    <a:pt x="148513" y="223978"/>
                  </a:lnTo>
                  <a:lnTo>
                    <a:pt x="175519" y="285607"/>
                  </a:lnTo>
                  <a:lnTo>
                    <a:pt x="178985" y="2947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4" name="Freeform 173"/>
            <p:cNvSpPr/>
            <p:nvPr/>
          </p:nvSpPr>
          <p:spPr>
            <a:xfrm>
              <a:off x="4885223" y="2346986"/>
              <a:ext cx="263213" cy="126334"/>
            </a:xfrm>
            <a:custGeom>
              <a:avLst/>
              <a:gdLst/>
              <a:ahLst/>
              <a:cxnLst/>
              <a:rect l="0" t="0" r="0" b="0"/>
              <a:pathLst>
                <a:path w="263213" h="126334">
                  <a:moveTo>
                    <a:pt x="0" y="32454"/>
                  </a:moveTo>
                  <a:lnTo>
                    <a:pt x="3119" y="75146"/>
                  </a:lnTo>
                  <a:lnTo>
                    <a:pt x="9552" y="126333"/>
                  </a:lnTo>
                  <a:lnTo>
                    <a:pt x="25144" y="63252"/>
                  </a:lnTo>
                  <a:lnTo>
                    <a:pt x="40855" y="32221"/>
                  </a:lnTo>
                  <a:lnTo>
                    <a:pt x="49463" y="25280"/>
                  </a:lnTo>
                  <a:lnTo>
                    <a:pt x="71507" y="17567"/>
                  </a:lnTo>
                  <a:lnTo>
                    <a:pt x="81596" y="17850"/>
                  </a:lnTo>
                  <a:lnTo>
                    <a:pt x="99046" y="24404"/>
                  </a:lnTo>
                  <a:lnTo>
                    <a:pt x="111480" y="41354"/>
                  </a:lnTo>
                  <a:lnTo>
                    <a:pt x="128995" y="84775"/>
                  </a:lnTo>
                  <a:lnTo>
                    <a:pt x="131620" y="87222"/>
                  </a:lnTo>
                  <a:lnTo>
                    <a:pt x="133370" y="84174"/>
                  </a:lnTo>
                  <a:lnTo>
                    <a:pt x="141768" y="51249"/>
                  </a:lnTo>
                  <a:lnTo>
                    <a:pt x="156909" y="21255"/>
                  </a:lnTo>
                  <a:lnTo>
                    <a:pt x="172682" y="6810"/>
                  </a:lnTo>
                  <a:lnTo>
                    <a:pt x="181802" y="1320"/>
                  </a:lnTo>
                  <a:lnTo>
                    <a:pt x="191391" y="0"/>
                  </a:lnTo>
                  <a:lnTo>
                    <a:pt x="211405" y="4772"/>
                  </a:lnTo>
                  <a:lnTo>
                    <a:pt x="228878" y="17811"/>
                  </a:lnTo>
                  <a:lnTo>
                    <a:pt x="243273" y="36475"/>
                  </a:lnTo>
                  <a:lnTo>
                    <a:pt x="256784" y="72120"/>
                  </a:lnTo>
                  <a:lnTo>
                    <a:pt x="263212" y="11668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5" name="Freeform 174"/>
            <p:cNvSpPr/>
            <p:nvPr/>
          </p:nvSpPr>
          <p:spPr>
            <a:xfrm>
              <a:off x="5205767" y="2355610"/>
              <a:ext cx="124360" cy="131400"/>
            </a:xfrm>
            <a:custGeom>
              <a:avLst/>
              <a:gdLst/>
              <a:ahLst/>
              <a:cxnLst/>
              <a:rect l="0" t="0" r="0" b="0"/>
              <a:pathLst>
                <a:path w="124360" h="131400">
                  <a:moveTo>
                    <a:pt x="100595" y="13301"/>
                  </a:moveTo>
                  <a:lnTo>
                    <a:pt x="89417" y="2123"/>
                  </a:lnTo>
                  <a:lnTo>
                    <a:pt x="82615" y="0"/>
                  </a:lnTo>
                  <a:lnTo>
                    <a:pt x="65698" y="761"/>
                  </a:lnTo>
                  <a:lnTo>
                    <a:pt x="36443" y="13355"/>
                  </a:lnTo>
                  <a:lnTo>
                    <a:pt x="11137" y="37494"/>
                  </a:lnTo>
                  <a:lnTo>
                    <a:pt x="2344" y="59929"/>
                  </a:lnTo>
                  <a:lnTo>
                    <a:pt x="0" y="72462"/>
                  </a:lnTo>
                  <a:lnTo>
                    <a:pt x="3634" y="95747"/>
                  </a:lnTo>
                  <a:lnTo>
                    <a:pt x="7878" y="106870"/>
                  </a:lnTo>
                  <a:lnTo>
                    <a:pt x="21953" y="122348"/>
                  </a:lnTo>
                  <a:lnTo>
                    <a:pt x="30619" y="128113"/>
                  </a:lnTo>
                  <a:lnTo>
                    <a:pt x="49608" y="131399"/>
                  </a:lnTo>
                  <a:lnTo>
                    <a:pt x="69745" y="127791"/>
                  </a:lnTo>
                  <a:lnTo>
                    <a:pt x="90394" y="118388"/>
                  </a:lnTo>
                  <a:lnTo>
                    <a:pt x="105030" y="103290"/>
                  </a:lnTo>
                  <a:lnTo>
                    <a:pt x="123958" y="65002"/>
                  </a:lnTo>
                  <a:lnTo>
                    <a:pt x="124359" y="55957"/>
                  </a:lnTo>
                  <a:lnTo>
                    <a:pt x="111124" y="1330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6" name="Freeform 175"/>
            <p:cNvSpPr/>
            <p:nvPr/>
          </p:nvSpPr>
          <p:spPr>
            <a:xfrm>
              <a:off x="5390590" y="2299424"/>
              <a:ext cx="305221" cy="172921"/>
            </a:xfrm>
            <a:custGeom>
              <a:avLst/>
              <a:gdLst/>
              <a:ahLst/>
              <a:cxnLst/>
              <a:rect l="0" t="0" r="0" b="0"/>
              <a:pathLst>
                <a:path w="305221" h="172921">
                  <a:moveTo>
                    <a:pt x="0" y="69487"/>
                  </a:moveTo>
                  <a:lnTo>
                    <a:pt x="14655" y="128104"/>
                  </a:lnTo>
                  <a:lnTo>
                    <a:pt x="19793" y="172920"/>
                  </a:lnTo>
                  <a:lnTo>
                    <a:pt x="20683" y="155636"/>
                  </a:lnTo>
                  <a:lnTo>
                    <a:pt x="20983" y="101106"/>
                  </a:lnTo>
                  <a:lnTo>
                    <a:pt x="26632" y="50517"/>
                  </a:lnTo>
                  <a:lnTo>
                    <a:pt x="41297" y="17463"/>
                  </a:lnTo>
                  <a:lnTo>
                    <a:pt x="49758" y="11408"/>
                  </a:lnTo>
                  <a:lnTo>
                    <a:pt x="71638" y="7800"/>
                  </a:lnTo>
                  <a:lnTo>
                    <a:pt x="80514" y="10815"/>
                  </a:lnTo>
                  <a:lnTo>
                    <a:pt x="93496" y="23524"/>
                  </a:lnTo>
                  <a:lnTo>
                    <a:pt x="118598" y="61448"/>
                  </a:lnTo>
                  <a:lnTo>
                    <a:pt x="136035" y="112787"/>
                  </a:lnTo>
                  <a:lnTo>
                    <a:pt x="139823" y="126430"/>
                  </a:lnTo>
                  <a:lnTo>
                    <a:pt x="142349" y="130846"/>
                  </a:lnTo>
                  <a:lnTo>
                    <a:pt x="144032" y="129110"/>
                  </a:lnTo>
                  <a:lnTo>
                    <a:pt x="145155" y="123274"/>
                  </a:lnTo>
                  <a:lnTo>
                    <a:pt x="157913" y="103882"/>
                  </a:lnTo>
                  <a:lnTo>
                    <a:pt x="176248" y="96472"/>
                  </a:lnTo>
                  <a:lnTo>
                    <a:pt x="231736" y="91715"/>
                  </a:lnTo>
                  <a:lnTo>
                    <a:pt x="270654" y="79713"/>
                  </a:lnTo>
                  <a:lnTo>
                    <a:pt x="298823" y="61339"/>
                  </a:lnTo>
                  <a:lnTo>
                    <a:pt x="303331" y="53527"/>
                  </a:lnTo>
                  <a:lnTo>
                    <a:pt x="305220" y="35487"/>
                  </a:lnTo>
                  <a:lnTo>
                    <a:pt x="301746" y="26934"/>
                  </a:lnTo>
                  <a:lnTo>
                    <a:pt x="288528" y="11190"/>
                  </a:lnTo>
                  <a:lnTo>
                    <a:pt x="267835" y="2633"/>
                  </a:lnTo>
                  <a:lnTo>
                    <a:pt x="244210" y="0"/>
                  </a:lnTo>
                  <a:lnTo>
                    <a:pt x="222012" y="2729"/>
                  </a:lnTo>
                  <a:lnTo>
                    <a:pt x="203567" y="10961"/>
                  </a:lnTo>
                  <a:lnTo>
                    <a:pt x="195373" y="16432"/>
                  </a:lnTo>
                  <a:lnTo>
                    <a:pt x="183149" y="31869"/>
                  </a:lnTo>
                  <a:lnTo>
                    <a:pt x="174986" y="51598"/>
                  </a:lnTo>
                  <a:lnTo>
                    <a:pt x="171561" y="87844"/>
                  </a:lnTo>
                  <a:lnTo>
                    <a:pt x="174906" y="110401"/>
                  </a:lnTo>
                  <a:lnTo>
                    <a:pt x="183411" y="129005"/>
                  </a:lnTo>
                  <a:lnTo>
                    <a:pt x="188955" y="137242"/>
                  </a:lnTo>
                  <a:lnTo>
                    <a:pt x="204473" y="149514"/>
                  </a:lnTo>
                  <a:lnTo>
                    <a:pt x="220729" y="156527"/>
                  </a:lnTo>
                  <a:lnTo>
                    <a:pt x="226701" y="156760"/>
                  </a:lnTo>
                  <a:lnTo>
                    <a:pt x="242156" y="15371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7" name="Freeform 176"/>
            <p:cNvSpPr/>
            <p:nvPr/>
          </p:nvSpPr>
          <p:spPr>
            <a:xfrm>
              <a:off x="5706445" y="2347854"/>
              <a:ext cx="73701" cy="105286"/>
            </a:xfrm>
            <a:custGeom>
              <a:avLst/>
              <a:gdLst/>
              <a:ahLst/>
              <a:cxnLst/>
              <a:rect l="0" t="0" r="0" b="0"/>
              <a:pathLst>
                <a:path w="73701" h="105286">
                  <a:moveTo>
                    <a:pt x="0" y="0"/>
                  </a:moveTo>
                  <a:lnTo>
                    <a:pt x="34329" y="60874"/>
                  </a:lnTo>
                  <a:lnTo>
                    <a:pt x="73700" y="1052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8" name="Freeform 177"/>
            <p:cNvSpPr/>
            <p:nvPr/>
          </p:nvSpPr>
          <p:spPr>
            <a:xfrm>
              <a:off x="5738031" y="2295212"/>
              <a:ext cx="84229" cy="452726"/>
            </a:xfrm>
            <a:custGeom>
              <a:avLst/>
              <a:gdLst/>
              <a:ahLst/>
              <a:cxnLst/>
              <a:rect l="0" t="0" r="0" b="0"/>
              <a:pathLst>
                <a:path w="84229" h="452726">
                  <a:moveTo>
                    <a:pt x="84228" y="0"/>
                  </a:moveTo>
                  <a:lnTo>
                    <a:pt x="72775" y="48931"/>
                  </a:lnTo>
                  <a:lnTo>
                    <a:pt x="62897" y="99896"/>
                  </a:lnTo>
                  <a:lnTo>
                    <a:pt x="52561" y="162570"/>
                  </a:lnTo>
                  <a:lnTo>
                    <a:pt x="42090" y="220524"/>
                  </a:lnTo>
                  <a:lnTo>
                    <a:pt x="33660" y="277137"/>
                  </a:lnTo>
                  <a:lnTo>
                    <a:pt x="20406" y="339092"/>
                  </a:lnTo>
                  <a:lnTo>
                    <a:pt x="4594" y="400153"/>
                  </a:lnTo>
                  <a:lnTo>
                    <a:pt x="0" y="45272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9" name="Freeform 178"/>
            <p:cNvSpPr/>
            <p:nvPr/>
          </p:nvSpPr>
          <p:spPr>
            <a:xfrm>
              <a:off x="6075894" y="2020381"/>
              <a:ext cx="133650" cy="411711"/>
            </a:xfrm>
            <a:custGeom>
              <a:avLst/>
              <a:gdLst/>
              <a:ahLst/>
              <a:cxnLst/>
              <a:rect l="0" t="0" r="0" b="0"/>
              <a:pathLst>
                <a:path w="133650" h="411711">
                  <a:moveTo>
                    <a:pt x="104334" y="285360"/>
                  </a:moveTo>
                  <a:lnTo>
                    <a:pt x="88693" y="267379"/>
                  </a:lnTo>
                  <a:lnTo>
                    <a:pt x="80615" y="250462"/>
                  </a:lnTo>
                  <a:lnTo>
                    <a:pt x="66886" y="237484"/>
                  </a:lnTo>
                  <a:lnTo>
                    <a:pt x="58311" y="232386"/>
                  </a:lnTo>
                  <a:lnTo>
                    <a:pt x="49086" y="231326"/>
                  </a:lnTo>
                  <a:lnTo>
                    <a:pt x="29476" y="236388"/>
                  </a:lnTo>
                  <a:lnTo>
                    <a:pt x="15302" y="249556"/>
                  </a:lnTo>
                  <a:lnTo>
                    <a:pt x="9884" y="257981"/>
                  </a:lnTo>
                  <a:lnTo>
                    <a:pt x="2259" y="297785"/>
                  </a:lnTo>
                  <a:lnTo>
                    <a:pt x="0" y="346623"/>
                  </a:lnTo>
                  <a:lnTo>
                    <a:pt x="5711" y="374589"/>
                  </a:lnTo>
                  <a:lnTo>
                    <a:pt x="10509" y="386960"/>
                  </a:lnTo>
                  <a:lnTo>
                    <a:pt x="25199" y="403825"/>
                  </a:lnTo>
                  <a:lnTo>
                    <a:pt x="34030" y="409960"/>
                  </a:lnTo>
                  <a:lnTo>
                    <a:pt x="42257" y="411710"/>
                  </a:lnTo>
                  <a:lnTo>
                    <a:pt x="50081" y="410538"/>
                  </a:lnTo>
                  <a:lnTo>
                    <a:pt x="57637" y="407416"/>
                  </a:lnTo>
                  <a:lnTo>
                    <a:pt x="79449" y="386255"/>
                  </a:lnTo>
                  <a:lnTo>
                    <a:pt x="99375" y="330853"/>
                  </a:lnTo>
                  <a:lnTo>
                    <a:pt x="114576" y="269823"/>
                  </a:lnTo>
                  <a:lnTo>
                    <a:pt x="123254" y="212100"/>
                  </a:lnTo>
                  <a:lnTo>
                    <a:pt x="132204" y="157675"/>
                  </a:lnTo>
                  <a:lnTo>
                    <a:pt x="133649" y="106367"/>
                  </a:lnTo>
                  <a:lnTo>
                    <a:pt x="124249" y="52691"/>
                  </a:lnTo>
                  <a:lnTo>
                    <a:pt x="111127" y="2964"/>
                  </a:lnTo>
                  <a:lnTo>
                    <a:pt x="107693" y="0"/>
                  </a:lnTo>
                  <a:lnTo>
                    <a:pt x="104233" y="2703"/>
                  </a:lnTo>
                  <a:lnTo>
                    <a:pt x="93775" y="31984"/>
                  </a:lnTo>
                  <a:lnTo>
                    <a:pt x="86388" y="80824"/>
                  </a:lnTo>
                  <a:lnTo>
                    <a:pt x="84199" y="139748"/>
                  </a:lnTo>
                  <a:lnTo>
                    <a:pt x="83550" y="198542"/>
                  </a:lnTo>
                  <a:lnTo>
                    <a:pt x="86477" y="253007"/>
                  </a:lnTo>
                  <a:lnTo>
                    <a:pt x="97947" y="312634"/>
                  </a:lnTo>
                  <a:lnTo>
                    <a:pt x="125391" y="36958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0" name="Freeform 179"/>
            <p:cNvSpPr/>
            <p:nvPr/>
          </p:nvSpPr>
          <p:spPr>
            <a:xfrm>
              <a:off x="6264456" y="2284683"/>
              <a:ext cx="21058" cy="136872"/>
            </a:xfrm>
            <a:custGeom>
              <a:avLst/>
              <a:gdLst/>
              <a:ahLst/>
              <a:cxnLst/>
              <a:rect l="0" t="0" r="0" b="0"/>
              <a:pathLst>
                <a:path w="21058" h="136872">
                  <a:moveTo>
                    <a:pt x="0" y="0"/>
                  </a:moveTo>
                  <a:lnTo>
                    <a:pt x="5589" y="58617"/>
                  </a:lnTo>
                  <a:lnTo>
                    <a:pt x="12998" y="117309"/>
                  </a:lnTo>
                  <a:lnTo>
                    <a:pt x="21057" y="1368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1" name="Freeform 180"/>
            <p:cNvSpPr/>
            <p:nvPr/>
          </p:nvSpPr>
          <p:spPr>
            <a:xfrm>
              <a:off x="6274984" y="218992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2" name="Freeform 181"/>
            <p:cNvSpPr/>
            <p:nvPr/>
          </p:nvSpPr>
          <p:spPr>
            <a:xfrm>
              <a:off x="6366713" y="2008080"/>
              <a:ext cx="108247" cy="428691"/>
            </a:xfrm>
            <a:custGeom>
              <a:avLst/>
              <a:gdLst/>
              <a:ahLst/>
              <a:cxnLst/>
              <a:rect l="0" t="0" r="0" b="0"/>
              <a:pathLst>
                <a:path w="108247" h="428691">
                  <a:moveTo>
                    <a:pt x="87256" y="350303"/>
                  </a:moveTo>
                  <a:lnTo>
                    <a:pt x="87256" y="327946"/>
                  </a:lnTo>
                  <a:lnTo>
                    <a:pt x="81017" y="310731"/>
                  </a:lnTo>
                  <a:lnTo>
                    <a:pt x="76077" y="302864"/>
                  </a:lnTo>
                  <a:lnTo>
                    <a:pt x="68105" y="298790"/>
                  </a:lnTo>
                  <a:lnTo>
                    <a:pt x="46769" y="297383"/>
                  </a:lnTo>
                  <a:lnTo>
                    <a:pt x="36868" y="300985"/>
                  </a:lnTo>
                  <a:lnTo>
                    <a:pt x="19627" y="314346"/>
                  </a:lnTo>
                  <a:lnTo>
                    <a:pt x="2357" y="347188"/>
                  </a:lnTo>
                  <a:lnTo>
                    <a:pt x="0" y="373095"/>
                  </a:lnTo>
                  <a:lnTo>
                    <a:pt x="8019" y="422266"/>
                  </a:lnTo>
                  <a:lnTo>
                    <a:pt x="13374" y="427524"/>
                  </a:lnTo>
                  <a:lnTo>
                    <a:pt x="20454" y="428690"/>
                  </a:lnTo>
                  <a:lnTo>
                    <a:pt x="36509" y="423746"/>
                  </a:lnTo>
                  <a:lnTo>
                    <a:pt x="51444" y="413750"/>
                  </a:lnTo>
                  <a:lnTo>
                    <a:pt x="62760" y="395269"/>
                  </a:lnTo>
                  <a:lnTo>
                    <a:pt x="85147" y="345277"/>
                  </a:lnTo>
                  <a:lnTo>
                    <a:pt x="99629" y="298641"/>
                  </a:lnTo>
                  <a:lnTo>
                    <a:pt x="105739" y="242189"/>
                  </a:lnTo>
                  <a:lnTo>
                    <a:pt x="107550" y="186598"/>
                  </a:lnTo>
                  <a:lnTo>
                    <a:pt x="108087" y="127493"/>
                  </a:lnTo>
                  <a:lnTo>
                    <a:pt x="108246" y="76705"/>
                  </a:lnTo>
                  <a:lnTo>
                    <a:pt x="102703" y="32021"/>
                  </a:lnTo>
                  <a:lnTo>
                    <a:pt x="93731" y="9583"/>
                  </a:lnTo>
                  <a:lnTo>
                    <a:pt x="88063" y="324"/>
                  </a:lnTo>
                  <a:lnTo>
                    <a:pt x="83115" y="0"/>
                  </a:lnTo>
                  <a:lnTo>
                    <a:pt x="78646" y="5634"/>
                  </a:lnTo>
                  <a:lnTo>
                    <a:pt x="71731" y="27491"/>
                  </a:lnTo>
                  <a:lnTo>
                    <a:pt x="67838" y="73851"/>
                  </a:lnTo>
                  <a:lnTo>
                    <a:pt x="67854" y="128011"/>
                  </a:lnTo>
                  <a:lnTo>
                    <a:pt x="74628" y="188890"/>
                  </a:lnTo>
                  <a:lnTo>
                    <a:pt x="79225" y="247105"/>
                  </a:lnTo>
                  <a:lnTo>
                    <a:pt x="84876" y="302568"/>
                  </a:lnTo>
                  <a:lnTo>
                    <a:pt x="92375" y="357642"/>
                  </a:lnTo>
                  <a:lnTo>
                    <a:pt x="97784" y="39241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3" name="Freeform 182"/>
            <p:cNvSpPr/>
            <p:nvPr/>
          </p:nvSpPr>
          <p:spPr>
            <a:xfrm>
              <a:off x="6681666" y="2238024"/>
              <a:ext cx="130318" cy="183531"/>
            </a:xfrm>
            <a:custGeom>
              <a:avLst/>
              <a:gdLst/>
              <a:ahLst/>
              <a:cxnLst/>
              <a:rect l="0" t="0" r="0" b="0"/>
              <a:pathLst>
                <a:path w="130318" h="183531">
                  <a:moveTo>
                    <a:pt x="3929" y="78245"/>
                  </a:moveTo>
                  <a:lnTo>
                    <a:pt x="62547" y="87310"/>
                  </a:lnTo>
                  <a:lnTo>
                    <a:pt x="97337" y="82751"/>
                  </a:lnTo>
                  <a:lnTo>
                    <a:pt x="124282" y="68402"/>
                  </a:lnTo>
                  <a:lnTo>
                    <a:pt x="128619" y="61154"/>
                  </a:lnTo>
                  <a:lnTo>
                    <a:pt x="130317" y="43743"/>
                  </a:lnTo>
                  <a:lnTo>
                    <a:pt x="119107" y="14210"/>
                  </a:lnTo>
                  <a:lnTo>
                    <a:pt x="111130" y="7479"/>
                  </a:lnTo>
                  <a:lnTo>
                    <a:pt x="89788" y="0"/>
                  </a:lnTo>
                  <a:lnTo>
                    <a:pt x="67825" y="2915"/>
                  </a:lnTo>
                  <a:lnTo>
                    <a:pt x="38850" y="17710"/>
                  </a:lnTo>
                  <a:lnTo>
                    <a:pt x="24129" y="31454"/>
                  </a:lnTo>
                  <a:lnTo>
                    <a:pt x="1232" y="79016"/>
                  </a:lnTo>
                  <a:lnTo>
                    <a:pt x="0" y="99644"/>
                  </a:lnTo>
                  <a:lnTo>
                    <a:pt x="8742" y="141484"/>
                  </a:lnTo>
                  <a:lnTo>
                    <a:pt x="23943" y="167432"/>
                  </a:lnTo>
                  <a:lnTo>
                    <a:pt x="32479" y="172798"/>
                  </a:lnTo>
                  <a:lnTo>
                    <a:pt x="77629" y="18353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4" name="Freeform 183"/>
            <p:cNvSpPr/>
            <p:nvPr/>
          </p:nvSpPr>
          <p:spPr>
            <a:xfrm>
              <a:off x="6825791" y="2254874"/>
              <a:ext cx="175660" cy="157040"/>
            </a:xfrm>
            <a:custGeom>
              <a:avLst/>
              <a:gdLst/>
              <a:ahLst/>
              <a:cxnLst/>
              <a:rect l="0" t="0" r="0" b="0"/>
              <a:pathLst>
                <a:path w="175660" h="157040">
                  <a:moveTo>
                    <a:pt x="70374" y="124566"/>
                  </a:moveTo>
                  <a:lnTo>
                    <a:pt x="81553" y="113388"/>
                  </a:lnTo>
                  <a:lnTo>
                    <a:pt x="94094" y="84079"/>
                  </a:lnTo>
                  <a:lnTo>
                    <a:pt x="94040" y="45759"/>
                  </a:lnTo>
                  <a:lnTo>
                    <a:pt x="81026" y="10359"/>
                  </a:lnTo>
                  <a:lnTo>
                    <a:pt x="73966" y="3974"/>
                  </a:lnTo>
                  <a:lnTo>
                    <a:pt x="65750" y="888"/>
                  </a:lnTo>
                  <a:lnTo>
                    <a:pt x="56763" y="0"/>
                  </a:lnTo>
                  <a:lnTo>
                    <a:pt x="37419" y="5252"/>
                  </a:lnTo>
                  <a:lnTo>
                    <a:pt x="27348" y="9929"/>
                  </a:lnTo>
                  <a:lnTo>
                    <a:pt x="13037" y="24483"/>
                  </a:lnTo>
                  <a:lnTo>
                    <a:pt x="3947" y="43820"/>
                  </a:lnTo>
                  <a:lnTo>
                    <a:pt x="0" y="81014"/>
                  </a:lnTo>
                  <a:lnTo>
                    <a:pt x="11614" y="143816"/>
                  </a:lnTo>
                  <a:lnTo>
                    <a:pt x="17162" y="150268"/>
                  </a:lnTo>
                  <a:lnTo>
                    <a:pt x="24372" y="153399"/>
                  </a:lnTo>
                  <a:lnTo>
                    <a:pt x="32687" y="154316"/>
                  </a:lnTo>
                  <a:lnTo>
                    <a:pt x="48166" y="149097"/>
                  </a:lnTo>
                  <a:lnTo>
                    <a:pt x="55568" y="144429"/>
                  </a:lnTo>
                  <a:lnTo>
                    <a:pt x="66913" y="129885"/>
                  </a:lnTo>
                  <a:lnTo>
                    <a:pt x="74686" y="110552"/>
                  </a:lnTo>
                  <a:lnTo>
                    <a:pt x="79675" y="60013"/>
                  </a:lnTo>
                  <a:lnTo>
                    <a:pt x="80084" y="46436"/>
                  </a:lnTo>
                  <a:lnTo>
                    <a:pt x="81526" y="40894"/>
                  </a:lnTo>
                  <a:lnTo>
                    <a:pt x="83658" y="40709"/>
                  </a:lnTo>
                  <a:lnTo>
                    <a:pt x="86249" y="44094"/>
                  </a:lnTo>
                  <a:lnTo>
                    <a:pt x="105631" y="103300"/>
                  </a:lnTo>
                  <a:lnTo>
                    <a:pt x="121635" y="129443"/>
                  </a:lnTo>
                  <a:lnTo>
                    <a:pt x="146784" y="152007"/>
                  </a:lnTo>
                  <a:lnTo>
                    <a:pt x="154070" y="155728"/>
                  </a:lnTo>
                  <a:lnTo>
                    <a:pt x="160097" y="157039"/>
                  </a:lnTo>
                  <a:lnTo>
                    <a:pt x="175659" y="15615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5" name="Freeform 184"/>
            <p:cNvSpPr/>
            <p:nvPr/>
          </p:nvSpPr>
          <p:spPr>
            <a:xfrm>
              <a:off x="6996641" y="2250153"/>
              <a:ext cx="120624" cy="145373"/>
            </a:xfrm>
            <a:custGeom>
              <a:avLst/>
              <a:gdLst/>
              <a:ahLst/>
              <a:cxnLst/>
              <a:rect l="0" t="0" r="0" b="0"/>
              <a:pathLst>
                <a:path w="120624" h="145373">
                  <a:moveTo>
                    <a:pt x="99566" y="24002"/>
                  </a:moveTo>
                  <a:lnTo>
                    <a:pt x="81585" y="8361"/>
                  </a:lnTo>
                  <a:lnTo>
                    <a:pt x="64669" y="283"/>
                  </a:lnTo>
                  <a:lnTo>
                    <a:pt x="56414" y="0"/>
                  </a:lnTo>
                  <a:lnTo>
                    <a:pt x="41003" y="5926"/>
                  </a:lnTo>
                  <a:lnTo>
                    <a:pt x="13584" y="22416"/>
                  </a:lnTo>
                  <a:lnTo>
                    <a:pt x="7150" y="31133"/>
                  </a:lnTo>
                  <a:lnTo>
                    <a:pt x="0" y="53298"/>
                  </a:lnTo>
                  <a:lnTo>
                    <a:pt x="1565" y="97673"/>
                  </a:lnTo>
                  <a:lnTo>
                    <a:pt x="12726" y="121475"/>
                  </a:lnTo>
                  <a:lnTo>
                    <a:pt x="20616" y="131098"/>
                  </a:lnTo>
                  <a:lnTo>
                    <a:pt x="41860" y="141790"/>
                  </a:lnTo>
                  <a:lnTo>
                    <a:pt x="65731" y="145372"/>
                  </a:lnTo>
                  <a:lnTo>
                    <a:pt x="96560" y="140812"/>
                  </a:lnTo>
                  <a:lnTo>
                    <a:pt x="120623" y="12928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6" name="Freeform 185"/>
            <p:cNvSpPr/>
            <p:nvPr/>
          </p:nvSpPr>
          <p:spPr>
            <a:xfrm>
              <a:off x="7153788" y="2074114"/>
              <a:ext cx="184575" cy="329238"/>
            </a:xfrm>
            <a:custGeom>
              <a:avLst/>
              <a:gdLst/>
              <a:ahLst/>
              <a:cxnLst/>
              <a:rect l="0" t="0" r="0" b="0"/>
              <a:pathLst>
                <a:path w="184575" h="329238">
                  <a:moveTo>
                    <a:pt x="5590" y="0"/>
                  </a:moveTo>
                  <a:lnTo>
                    <a:pt x="0" y="16767"/>
                  </a:lnTo>
                  <a:lnTo>
                    <a:pt x="4443" y="71855"/>
                  </a:lnTo>
                  <a:lnTo>
                    <a:pt x="12139" y="127745"/>
                  </a:lnTo>
                  <a:lnTo>
                    <a:pt x="16110" y="179530"/>
                  </a:lnTo>
                  <a:lnTo>
                    <a:pt x="24219" y="235894"/>
                  </a:lnTo>
                  <a:lnTo>
                    <a:pt x="31757" y="291481"/>
                  </a:lnTo>
                  <a:lnTo>
                    <a:pt x="42171" y="329237"/>
                  </a:lnTo>
                  <a:lnTo>
                    <a:pt x="40175" y="324142"/>
                  </a:lnTo>
                  <a:lnTo>
                    <a:pt x="43654" y="290364"/>
                  </a:lnTo>
                  <a:lnTo>
                    <a:pt x="63715" y="243359"/>
                  </a:lnTo>
                  <a:lnTo>
                    <a:pt x="76657" y="221633"/>
                  </a:lnTo>
                  <a:lnTo>
                    <a:pt x="85723" y="215606"/>
                  </a:lnTo>
                  <a:lnTo>
                    <a:pt x="108275" y="212028"/>
                  </a:lnTo>
                  <a:lnTo>
                    <a:pt x="127657" y="217457"/>
                  </a:lnTo>
                  <a:lnTo>
                    <a:pt x="159163" y="240006"/>
                  </a:lnTo>
                  <a:lnTo>
                    <a:pt x="175225" y="265695"/>
                  </a:lnTo>
                  <a:lnTo>
                    <a:pt x="184574" y="3053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7" name="Freeform 186"/>
            <p:cNvSpPr/>
            <p:nvPr/>
          </p:nvSpPr>
          <p:spPr>
            <a:xfrm>
              <a:off x="7553546" y="2268566"/>
              <a:ext cx="85677" cy="147653"/>
            </a:xfrm>
            <a:custGeom>
              <a:avLst/>
              <a:gdLst/>
              <a:ahLst/>
              <a:cxnLst/>
              <a:rect l="0" t="0" r="0" b="0"/>
              <a:pathLst>
                <a:path w="85677" h="147653">
                  <a:moveTo>
                    <a:pt x="79615" y="5589"/>
                  </a:moveTo>
                  <a:lnTo>
                    <a:pt x="62847" y="0"/>
                  </a:lnTo>
                  <a:lnTo>
                    <a:pt x="45256" y="375"/>
                  </a:lnTo>
                  <a:lnTo>
                    <a:pt x="35652" y="2113"/>
                  </a:lnTo>
                  <a:lnTo>
                    <a:pt x="18741" y="16523"/>
                  </a:lnTo>
                  <a:lnTo>
                    <a:pt x="5767" y="38524"/>
                  </a:lnTo>
                  <a:lnTo>
                    <a:pt x="0" y="63901"/>
                  </a:lnTo>
                  <a:lnTo>
                    <a:pt x="2343" y="104495"/>
                  </a:lnTo>
                  <a:lnTo>
                    <a:pt x="10566" y="125976"/>
                  </a:lnTo>
                  <a:lnTo>
                    <a:pt x="16035" y="134980"/>
                  </a:lnTo>
                  <a:lnTo>
                    <a:pt x="24360" y="140983"/>
                  </a:lnTo>
                  <a:lnTo>
                    <a:pt x="46088" y="147652"/>
                  </a:lnTo>
                  <a:lnTo>
                    <a:pt x="56094" y="145921"/>
                  </a:lnTo>
                  <a:lnTo>
                    <a:pt x="73450" y="134640"/>
                  </a:lnTo>
                  <a:lnTo>
                    <a:pt x="82724" y="111688"/>
                  </a:lnTo>
                  <a:lnTo>
                    <a:pt x="85676" y="84330"/>
                  </a:lnTo>
                  <a:lnTo>
                    <a:pt x="83088" y="60472"/>
                  </a:lnTo>
                  <a:lnTo>
                    <a:pt x="58557" y="558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8" name="Freeform 187"/>
            <p:cNvSpPr/>
            <p:nvPr/>
          </p:nvSpPr>
          <p:spPr>
            <a:xfrm>
              <a:off x="7681121" y="2071951"/>
              <a:ext cx="78383" cy="328547"/>
            </a:xfrm>
            <a:custGeom>
              <a:avLst/>
              <a:gdLst/>
              <a:ahLst/>
              <a:cxnLst/>
              <a:rect l="0" t="0" r="0" b="0"/>
              <a:pathLst>
                <a:path w="78383" h="328547">
                  <a:moveTo>
                    <a:pt x="57325" y="328546"/>
                  </a:moveTo>
                  <a:lnTo>
                    <a:pt x="54205" y="285854"/>
                  </a:lnTo>
                  <a:lnTo>
                    <a:pt x="39366" y="224138"/>
                  </a:lnTo>
                  <a:lnTo>
                    <a:pt x="25658" y="161996"/>
                  </a:lnTo>
                  <a:lnTo>
                    <a:pt x="11686" y="104315"/>
                  </a:lnTo>
                  <a:lnTo>
                    <a:pt x="0" y="49030"/>
                  </a:lnTo>
                  <a:lnTo>
                    <a:pt x="1821" y="25332"/>
                  </a:lnTo>
                  <a:lnTo>
                    <a:pt x="6284" y="16439"/>
                  </a:lnTo>
                  <a:lnTo>
                    <a:pt x="20602" y="3438"/>
                  </a:lnTo>
                  <a:lnTo>
                    <a:pt x="41784" y="0"/>
                  </a:lnTo>
                  <a:lnTo>
                    <a:pt x="62116" y="2371"/>
                  </a:lnTo>
                  <a:lnTo>
                    <a:pt x="67537" y="4641"/>
                  </a:lnTo>
                  <a:lnTo>
                    <a:pt x="78382" y="1269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9" name="Freeform 188"/>
            <p:cNvSpPr/>
            <p:nvPr/>
          </p:nvSpPr>
          <p:spPr>
            <a:xfrm>
              <a:off x="7622632" y="2221513"/>
              <a:ext cx="157928" cy="21058"/>
            </a:xfrm>
            <a:custGeom>
              <a:avLst/>
              <a:gdLst/>
              <a:ahLst/>
              <a:cxnLst/>
              <a:rect l="0" t="0" r="0" b="0"/>
              <a:pathLst>
                <a:path w="157928" h="21058">
                  <a:moveTo>
                    <a:pt x="157927" y="0"/>
                  </a:moveTo>
                  <a:lnTo>
                    <a:pt x="99310" y="9064"/>
                  </a:lnTo>
                  <a:lnTo>
                    <a:pt x="39594" y="1866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0" name="Freeform 189"/>
            <p:cNvSpPr/>
            <p:nvPr/>
          </p:nvSpPr>
          <p:spPr>
            <a:xfrm>
              <a:off x="7970073" y="2053057"/>
              <a:ext cx="168456" cy="355223"/>
            </a:xfrm>
            <a:custGeom>
              <a:avLst/>
              <a:gdLst/>
              <a:ahLst/>
              <a:cxnLst/>
              <a:rect l="0" t="0" r="0" b="0"/>
              <a:pathLst>
                <a:path w="168456" h="355223">
                  <a:moveTo>
                    <a:pt x="0" y="0"/>
                  </a:moveTo>
                  <a:lnTo>
                    <a:pt x="5589" y="58617"/>
                  </a:lnTo>
                  <a:lnTo>
                    <a:pt x="16788" y="121196"/>
                  </a:lnTo>
                  <a:lnTo>
                    <a:pt x="20961" y="172520"/>
                  </a:lnTo>
                  <a:lnTo>
                    <a:pt x="27917" y="224772"/>
                  </a:lnTo>
                  <a:lnTo>
                    <a:pt x="31668" y="276129"/>
                  </a:lnTo>
                  <a:lnTo>
                    <a:pt x="39703" y="335997"/>
                  </a:lnTo>
                  <a:lnTo>
                    <a:pt x="39872" y="355222"/>
                  </a:lnTo>
                  <a:lnTo>
                    <a:pt x="38280" y="353798"/>
                  </a:lnTo>
                  <a:lnTo>
                    <a:pt x="34560" y="339737"/>
                  </a:lnTo>
                  <a:lnTo>
                    <a:pt x="31976" y="279283"/>
                  </a:lnTo>
                  <a:lnTo>
                    <a:pt x="37290" y="243797"/>
                  </a:lnTo>
                  <a:lnTo>
                    <a:pt x="51862" y="216645"/>
                  </a:lnTo>
                  <a:lnTo>
                    <a:pt x="60312" y="211110"/>
                  </a:lnTo>
                  <a:lnTo>
                    <a:pt x="82177" y="204961"/>
                  </a:lnTo>
                  <a:lnTo>
                    <a:pt x="92219" y="205660"/>
                  </a:lnTo>
                  <a:lnTo>
                    <a:pt x="109616" y="212677"/>
                  </a:lnTo>
                  <a:lnTo>
                    <a:pt x="132564" y="235371"/>
                  </a:lnTo>
                  <a:lnTo>
                    <a:pt x="148592" y="269911"/>
                  </a:lnTo>
                  <a:lnTo>
                    <a:pt x="159817" y="327973"/>
                  </a:lnTo>
                  <a:lnTo>
                    <a:pt x="168455" y="3474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1" name="Freeform 190"/>
            <p:cNvSpPr/>
            <p:nvPr/>
          </p:nvSpPr>
          <p:spPr>
            <a:xfrm>
              <a:off x="8212228" y="2274155"/>
              <a:ext cx="10530" cy="126343"/>
            </a:xfrm>
            <a:custGeom>
              <a:avLst/>
              <a:gdLst/>
              <a:ahLst/>
              <a:cxnLst/>
              <a:rect l="0" t="0" r="0" b="0"/>
              <a:pathLst>
                <a:path w="10530" h="126343">
                  <a:moveTo>
                    <a:pt x="0" y="0"/>
                  </a:moveTo>
                  <a:lnTo>
                    <a:pt x="0" y="57264"/>
                  </a:lnTo>
                  <a:lnTo>
                    <a:pt x="3119" y="97296"/>
                  </a:lnTo>
                  <a:lnTo>
                    <a:pt x="10529" y="1263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2" name="Freeform 191"/>
            <p:cNvSpPr/>
            <p:nvPr/>
          </p:nvSpPr>
          <p:spPr>
            <a:xfrm>
              <a:off x="8180642" y="2158342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0" y="0"/>
                  </a:moveTo>
                  <a:lnTo>
                    <a:pt x="1052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3" name="Freeform 192"/>
            <p:cNvSpPr/>
            <p:nvPr/>
          </p:nvSpPr>
          <p:spPr>
            <a:xfrm>
              <a:off x="8306984" y="2215923"/>
              <a:ext cx="106102" cy="200488"/>
            </a:xfrm>
            <a:custGeom>
              <a:avLst/>
              <a:gdLst/>
              <a:ahLst/>
              <a:cxnLst/>
              <a:rect l="0" t="0" r="0" b="0"/>
              <a:pathLst>
                <a:path w="106102" h="200488">
                  <a:moveTo>
                    <a:pt x="84228" y="5590"/>
                  </a:moveTo>
                  <a:lnTo>
                    <a:pt x="67460" y="0"/>
                  </a:lnTo>
                  <a:lnTo>
                    <a:pt x="46750" y="3495"/>
                  </a:lnTo>
                  <a:lnTo>
                    <a:pt x="15022" y="18617"/>
                  </a:lnTo>
                  <a:lnTo>
                    <a:pt x="6505" y="24803"/>
                  </a:lnTo>
                  <a:lnTo>
                    <a:pt x="3167" y="31267"/>
                  </a:lnTo>
                  <a:lnTo>
                    <a:pt x="3281" y="37915"/>
                  </a:lnTo>
                  <a:lnTo>
                    <a:pt x="9647" y="51542"/>
                  </a:lnTo>
                  <a:lnTo>
                    <a:pt x="20275" y="65397"/>
                  </a:lnTo>
                  <a:lnTo>
                    <a:pt x="39037" y="76234"/>
                  </a:lnTo>
                  <a:lnTo>
                    <a:pt x="69669" y="92032"/>
                  </a:lnTo>
                  <a:lnTo>
                    <a:pt x="93562" y="114650"/>
                  </a:lnTo>
                  <a:lnTo>
                    <a:pt x="100980" y="123920"/>
                  </a:lnTo>
                  <a:lnTo>
                    <a:pt x="106101" y="146698"/>
                  </a:lnTo>
                  <a:lnTo>
                    <a:pt x="103308" y="170080"/>
                  </a:lnTo>
                  <a:lnTo>
                    <a:pt x="94268" y="188271"/>
                  </a:lnTo>
                  <a:lnTo>
                    <a:pt x="86242" y="194057"/>
                  </a:lnTo>
                  <a:lnTo>
                    <a:pt x="64846" y="200487"/>
                  </a:lnTo>
                  <a:lnTo>
                    <a:pt x="16988" y="196621"/>
                  </a:lnTo>
                  <a:lnTo>
                    <a:pt x="0" y="19510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4" name="Freeform 193"/>
            <p:cNvSpPr/>
            <p:nvPr/>
          </p:nvSpPr>
          <p:spPr>
            <a:xfrm>
              <a:off x="8653812" y="2226452"/>
              <a:ext cx="126956" cy="180045"/>
            </a:xfrm>
            <a:custGeom>
              <a:avLst/>
              <a:gdLst/>
              <a:ahLst/>
              <a:cxnLst/>
              <a:rect l="0" t="0" r="0" b="0"/>
              <a:pathLst>
                <a:path w="126956" h="180045">
                  <a:moveTo>
                    <a:pt x="126955" y="5589"/>
                  </a:moveTo>
                  <a:lnTo>
                    <a:pt x="110187" y="0"/>
                  </a:lnTo>
                  <a:lnTo>
                    <a:pt x="92596" y="375"/>
                  </a:lnTo>
                  <a:lnTo>
                    <a:pt x="52707" y="10148"/>
                  </a:lnTo>
                  <a:lnTo>
                    <a:pt x="27097" y="25527"/>
                  </a:lnTo>
                  <a:lnTo>
                    <a:pt x="4690" y="44902"/>
                  </a:lnTo>
                  <a:lnTo>
                    <a:pt x="991" y="52854"/>
                  </a:lnTo>
                  <a:lnTo>
                    <a:pt x="0" y="71050"/>
                  </a:lnTo>
                  <a:lnTo>
                    <a:pt x="3714" y="78475"/>
                  </a:lnTo>
                  <a:lnTo>
                    <a:pt x="17199" y="89845"/>
                  </a:lnTo>
                  <a:lnTo>
                    <a:pt x="76034" y="102082"/>
                  </a:lnTo>
                  <a:lnTo>
                    <a:pt x="100814" y="109306"/>
                  </a:lnTo>
                  <a:lnTo>
                    <a:pt x="119626" y="120316"/>
                  </a:lnTo>
                  <a:lnTo>
                    <a:pt x="124408" y="127697"/>
                  </a:lnTo>
                  <a:lnTo>
                    <a:pt x="126603" y="145257"/>
                  </a:lnTo>
                  <a:lnTo>
                    <a:pt x="120559" y="161640"/>
                  </a:lnTo>
                  <a:lnTo>
                    <a:pt x="115672" y="169285"/>
                  </a:lnTo>
                  <a:lnTo>
                    <a:pt x="107735" y="174381"/>
                  </a:lnTo>
                  <a:lnTo>
                    <a:pt x="86437" y="180044"/>
                  </a:lnTo>
                  <a:lnTo>
                    <a:pt x="30314" y="175644"/>
                  </a:lnTo>
                  <a:lnTo>
                    <a:pt x="11142" y="17404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5" name="Freeform 194"/>
            <p:cNvSpPr/>
            <p:nvPr/>
          </p:nvSpPr>
          <p:spPr>
            <a:xfrm>
              <a:off x="8843938" y="2284683"/>
              <a:ext cx="10529" cy="115815"/>
            </a:xfrm>
            <a:custGeom>
              <a:avLst/>
              <a:gdLst/>
              <a:ahLst/>
              <a:cxnLst/>
              <a:rect l="0" t="0" r="0" b="0"/>
              <a:pathLst>
                <a:path w="10529" h="115815">
                  <a:moveTo>
                    <a:pt x="0" y="0"/>
                  </a:moveTo>
                  <a:lnTo>
                    <a:pt x="3119" y="42692"/>
                  </a:lnTo>
                  <a:lnTo>
                    <a:pt x="9878" y="104311"/>
                  </a:lnTo>
                  <a:lnTo>
                    <a:pt x="10528" y="1158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6" name="Freeform 195"/>
            <p:cNvSpPr/>
            <p:nvPr/>
          </p:nvSpPr>
          <p:spPr>
            <a:xfrm>
              <a:off x="8822880" y="2158342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0" y="0"/>
                  </a:moveTo>
                  <a:lnTo>
                    <a:pt x="1052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7" name="Freeform 196"/>
            <p:cNvSpPr/>
            <p:nvPr/>
          </p:nvSpPr>
          <p:spPr>
            <a:xfrm>
              <a:off x="8917637" y="2095171"/>
              <a:ext cx="202951" cy="269430"/>
            </a:xfrm>
            <a:custGeom>
              <a:avLst/>
              <a:gdLst/>
              <a:ahLst/>
              <a:cxnLst/>
              <a:rect l="0" t="0" r="0" b="0"/>
              <a:pathLst>
                <a:path w="202951" h="269430">
                  <a:moveTo>
                    <a:pt x="0" y="0"/>
                  </a:moveTo>
                  <a:lnTo>
                    <a:pt x="14654" y="60730"/>
                  </a:lnTo>
                  <a:lnTo>
                    <a:pt x="28198" y="120487"/>
                  </a:lnTo>
                  <a:lnTo>
                    <a:pt x="40051" y="183802"/>
                  </a:lnTo>
                  <a:lnTo>
                    <a:pt x="47773" y="223480"/>
                  </a:lnTo>
                  <a:lnTo>
                    <a:pt x="47056" y="222686"/>
                  </a:lnTo>
                  <a:lnTo>
                    <a:pt x="45409" y="218647"/>
                  </a:lnTo>
                  <a:lnTo>
                    <a:pt x="48680" y="196195"/>
                  </a:lnTo>
                  <a:lnTo>
                    <a:pt x="62647" y="167316"/>
                  </a:lnTo>
                  <a:lnTo>
                    <a:pt x="78146" y="153131"/>
                  </a:lnTo>
                  <a:lnTo>
                    <a:pt x="87193" y="147711"/>
                  </a:lnTo>
                  <a:lnTo>
                    <a:pt x="106602" y="144808"/>
                  </a:lnTo>
                  <a:lnTo>
                    <a:pt x="128097" y="148587"/>
                  </a:lnTo>
                  <a:lnTo>
                    <a:pt x="164167" y="163868"/>
                  </a:lnTo>
                  <a:lnTo>
                    <a:pt x="182538" y="176555"/>
                  </a:lnTo>
                  <a:lnTo>
                    <a:pt x="195381" y="193112"/>
                  </a:lnTo>
                  <a:lnTo>
                    <a:pt x="200445" y="202441"/>
                  </a:lnTo>
                  <a:lnTo>
                    <a:pt x="202950" y="222165"/>
                  </a:lnTo>
                  <a:lnTo>
                    <a:pt x="201981" y="232338"/>
                  </a:lnTo>
                  <a:lnTo>
                    <a:pt x="191545" y="249880"/>
                  </a:lnTo>
                  <a:lnTo>
                    <a:pt x="183849" y="257834"/>
                  </a:lnTo>
                  <a:lnTo>
                    <a:pt x="162819" y="266671"/>
                  </a:lnTo>
                  <a:lnTo>
                    <a:pt x="139045" y="269429"/>
                  </a:lnTo>
                  <a:lnTo>
                    <a:pt x="98305" y="261667"/>
                  </a:lnTo>
                  <a:lnTo>
                    <a:pt x="73700" y="2526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8" name="Freeform 197"/>
            <p:cNvSpPr/>
            <p:nvPr/>
          </p:nvSpPr>
          <p:spPr>
            <a:xfrm>
              <a:off x="9159792" y="2053057"/>
              <a:ext cx="21059" cy="315855"/>
            </a:xfrm>
            <a:custGeom>
              <a:avLst/>
              <a:gdLst/>
              <a:ahLst/>
              <a:cxnLst/>
              <a:rect l="0" t="0" r="0" b="0"/>
              <a:pathLst>
                <a:path w="21059" h="315855">
                  <a:moveTo>
                    <a:pt x="0" y="0"/>
                  </a:moveTo>
                  <a:lnTo>
                    <a:pt x="0" y="57264"/>
                  </a:lnTo>
                  <a:lnTo>
                    <a:pt x="5590" y="112567"/>
                  </a:lnTo>
                  <a:lnTo>
                    <a:pt x="9066" y="163204"/>
                  </a:lnTo>
                  <a:lnTo>
                    <a:pt x="15685" y="217072"/>
                  </a:lnTo>
                  <a:lnTo>
                    <a:pt x="19996" y="276931"/>
                  </a:lnTo>
                  <a:lnTo>
                    <a:pt x="21058" y="3158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9" name="Freeform 198"/>
            <p:cNvSpPr/>
            <p:nvPr/>
          </p:nvSpPr>
          <p:spPr>
            <a:xfrm>
              <a:off x="9265077" y="2295212"/>
              <a:ext cx="21058" cy="105286"/>
            </a:xfrm>
            <a:custGeom>
              <a:avLst/>
              <a:gdLst/>
              <a:ahLst/>
              <a:cxnLst/>
              <a:rect l="0" t="0" r="0" b="0"/>
              <a:pathLst>
                <a:path w="21058" h="105286">
                  <a:moveTo>
                    <a:pt x="0" y="0"/>
                  </a:moveTo>
                  <a:lnTo>
                    <a:pt x="8334" y="37478"/>
                  </a:lnTo>
                  <a:lnTo>
                    <a:pt x="18669" y="95519"/>
                  </a:lnTo>
                  <a:lnTo>
                    <a:pt x="21057" y="1052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0" name="Freeform 199"/>
            <p:cNvSpPr/>
            <p:nvPr/>
          </p:nvSpPr>
          <p:spPr>
            <a:xfrm>
              <a:off x="9244021" y="2179399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0" y="0"/>
                  </a:moveTo>
                  <a:lnTo>
                    <a:pt x="1052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1" name="Freeform 200"/>
            <p:cNvSpPr/>
            <p:nvPr/>
          </p:nvSpPr>
          <p:spPr>
            <a:xfrm>
              <a:off x="9359834" y="2262469"/>
              <a:ext cx="126343" cy="116972"/>
            </a:xfrm>
            <a:custGeom>
              <a:avLst/>
              <a:gdLst/>
              <a:ahLst/>
              <a:cxnLst/>
              <a:rect l="0" t="0" r="0" b="0"/>
              <a:pathLst>
                <a:path w="126343" h="116972">
                  <a:moveTo>
                    <a:pt x="0" y="53800"/>
                  </a:moveTo>
                  <a:lnTo>
                    <a:pt x="15619" y="100656"/>
                  </a:lnTo>
                  <a:lnTo>
                    <a:pt x="12556" y="86790"/>
                  </a:lnTo>
                  <a:lnTo>
                    <a:pt x="14048" y="40776"/>
                  </a:lnTo>
                  <a:lnTo>
                    <a:pt x="16385" y="27570"/>
                  </a:lnTo>
                  <a:lnTo>
                    <a:pt x="21452" y="17596"/>
                  </a:lnTo>
                  <a:lnTo>
                    <a:pt x="36441" y="3394"/>
                  </a:lnTo>
                  <a:lnTo>
                    <a:pt x="45351" y="309"/>
                  </a:lnTo>
                  <a:lnTo>
                    <a:pt x="64610" y="0"/>
                  </a:lnTo>
                  <a:lnTo>
                    <a:pt x="81748" y="10002"/>
                  </a:lnTo>
                  <a:lnTo>
                    <a:pt x="95994" y="26145"/>
                  </a:lnTo>
                  <a:lnTo>
                    <a:pt x="118561" y="75375"/>
                  </a:lnTo>
                  <a:lnTo>
                    <a:pt x="126342" y="1169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2" name="Freeform 201"/>
            <p:cNvSpPr/>
            <p:nvPr/>
          </p:nvSpPr>
          <p:spPr>
            <a:xfrm>
              <a:off x="9528290" y="2253206"/>
              <a:ext cx="134791" cy="378919"/>
            </a:xfrm>
            <a:custGeom>
              <a:avLst/>
              <a:gdLst/>
              <a:ahLst/>
              <a:cxnLst/>
              <a:rect l="0" t="0" r="0" b="0"/>
              <a:pathLst>
                <a:path w="134791" h="378919">
                  <a:moveTo>
                    <a:pt x="84228" y="84120"/>
                  </a:moveTo>
                  <a:lnTo>
                    <a:pt x="89817" y="67352"/>
                  </a:lnTo>
                  <a:lnTo>
                    <a:pt x="87704" y="34568"/>
                  </a:lnTo>
                  <a:lnTo>
                    <a:pt x="79534" y="14914"/>
                  </a:lnTo>
                  <a:lnTo>
                    <a:pt x="74080" y="6397"/>
                  </a:lnTo>
                  <a:lnTo>
                    <a:pt x="65764" y="1889"/>
                  </a:lnTo>
                  <a:lnTo>
                    <a:pt x="44046" y="0"/>
                  </a:lnTo>
                  <a:lnTo>
                    <a:pt x="34044" y="3473"/>
                  </a:lnTo>
                  <a:lnTo>
                    <a:pt x="16690" y="16691"/>
                  </a:lnTo>
                  <a:lnTo>
                    <a:pt x="7418" y="37384"/>
                  </a:lnTo>
                  <a:lnTo>
                    <a:pt x="4467" y="62179"/>
                  </a:lnTo>
                  <a:lnTo>
                    <a:pt x="7055" y="88796"/>
                  </a:lnTo>
                  <a:lnTo>
                    <a:pt x="15223" y="109985"/>
                  </a:lnTo>
                  <a:lnTo>
                    <a:pt x="20678" y="118911"/>
                  </a:lnTo>
                  <a:lnTo>
                    <a:pt x="27823" y="122522"/>
                  </a:lnTo>
                  <a:lnTo>
                    <a:pt x="36096" y="122589"/>
                  </a:lnTo>
                  <a:lnTo>
                    <a:pt x="45121" y="120295"/>
                  </a:lnTo>
                  <a:lnTo>
                    <a:pt x="52308" y="115256"/>
                  </a:lnTo>
                  <a:lnTo>
                    <a:pt x="63412" y="100298"/>
                  </a:lnTo>
                  <a:lnTo>
                    <a:pt x="68011" y="99585"/>
                  </a:lnTo>
                  <a:lnTo>
                    <a:pt x="72247" y="103788"/>
                  </a:lnTo>
                  <a:lnTo>
                    <a:pt x="94629" y="166955"/>
                  </a:lnTo>
                  <a:lnTo>
                    <a:pt x="112288" y="228043"/>
                  </a:lnTo>
                  <a:lnTo>
                    <a:pt x="129849" y="283704"/>
                  </a:lnTo>
                  <a:lnTo>
                    <a:pt x="134790" y="321201"/>
                  </a:lnTo>
                  <a:lnTo>
                    <a:pt x="131974" y="332251"/>
                  </a:lnTo>
                  <a:lnTo>
                    <a:pt x="119487" y="350768"/>
                  </a:lnTo>
                  <a:lnTo>
                    <a:pt x="99119" y="360558"/>
                  </a:lnTo>
                  <a:lnTo>
                    <a:pt x="42689" y="374594"/>
                  </a:lnTo>
                  <a:lnTo>
                    <a:pt x="0" y="37891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3" name="Freeform 202"/>
            <p:cNvSpPr/>
            <p:nvPr/>
          </p:nvSpPr>
          <p:spPr>
            <a:xfrm>
              <a:off x="9753554" y="2173809"/>
              <a:ext cx="134939" cy="226689"/>
            </a:xfrm>
            <a:custGeom>
              <a:avLst/>
              <a:gdLst/>
              <a:ahLst/>
              <a:cxnLst/>
              <a:rect l="0" t="0" r="0" b="0"/>
              <a:pathLst>
                <a:path w="134939" h="226689">
                  <a:moveTo>
                    <a:pt x="90591" y="5590"/>
                  </a:moveTo>
                  <a:lnTo>
                    <a:pt x="73823" y="0"/>
                  </a:lnTo>
                  <a:lnTo>
                    <a:pt x="66545" y="694"/>
                  </a:lnTo>
                  <a:lnTo>
                    <a:pt x="52218" y="7703"/>
                  </a:lnTo>
                  <a:lnTo>
                    <a:pt x="9893" y="44688"/>
                  </a:lnTo>
                  <a:lnTo>
                    <a:pt x="2083" y="64690"/>
                  </a:lnTo>
                  <a:lnTo>
                    <a:pt x="0" y="76576"/>
                  </a:lnTo>
                  <a:lnTo>
                    <a:pt x="3924" y="96021"/>
                  </a:lnTo>
                  <a:lnTo>
                    <a:pt x="8247" y="104481"/>
                  </a:lnTo>
                  <a:lnTo>
                    <a:pt x="15808" y="110122"/>
                  </a:lnTo>
                  <a:lnTo>
                    <a:pt x="36687" y="116389"/>
                  </a:lnTo>
                  <a:lnTo>
                    <a:pt x="98758" y="126982"/>
                  </a:lnTo>
                  <a:lnTo>
                    <a:pt x="110074" y="132141"/>
                  </a:lnTo>
                  <a:lnTo>
                    <a:pt x="125766" y="147233"/>
                  </a:lnTo>
                  <a:lnTo>
                    <a:pt x="131589" y="156170"/>
                  </a:lnTo>
                  <a:lnTo>
                    <a:pt x="134938" y="175460"/>
                  </a:lnTo>
                  <a:lnTo>
                    <a:pt x="134194" y="185517"/>
                  </a:lnTo>
                  <a:lnTo>
                    <a:pt x="124008" y="202930"/>
                  </a:lnTo>
                  <a:lnTo>
                    <a:pt x="108952" y="216129"/>
                  </a:lnTo>
                  <a:lnTo>
                    <a:pt x="80062" y="22668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11" name="Group 210"/>
          <p:cNvGrpSpPr/>
          <p:nvPr/>
        </p:nvGrpSpPr>
        <p:grpSpPr>
          <a:xfrm>
            <a:off x="646287" y="2874279"/>
            <a:ext cx="783980" cy="663297"/>
            <a:chOff x="646287" y="2874279"/>
            <a:chExt cx="783980" cy="663297"/>
          </a:xfrm>
        </p:grpSpPr>
        <p:sp>
          <p:nvSpPr>
            <p:cNvPr id="205" name="Freeform 204"/>
            <p:cNvSpPr/>
            <p:nvPr/>
          </p:nvSpPr>
          <p:spPr>
            <a:xfrm>
              <a:off x="646287" y="3031562"/>
              <a:ext cx="200357" cy="506014"/>
            </a:xfrm>
            <a:custGeom>
              <a:avLst/>
              <a:gdLst/>
              <a:ahLst/>
              <a:cxnLst/>
              <a:rect l="0" t="0" r="0" b="0"/>
              <a:pathLst>
                <a:path w="200357" h="506014">
                  <a:moveTo>
                    <a:pt x="122293" y="95401"/>
                  </a:moveTo>
                  <a:lnTo>
                    <a:pt x="127882" y="78634"/>
                  </a:lnTo>
                  <a:lnTo>
                    <a:pt x="127507" y="61043"/>
                  </a:lnTo>
                  <a:lnTo>
                    <a:pt x="122270" y="42696"/>
                  </a:lnTo>
                  <a:lnTo>
                    <a:pt x="112144" y="26743"/>
                  </a:lnTo>
                  <a:lnTo>
                    <a:pt x="87700" y="4608"/>
                  </a:lnTo>
                  <a:lnTo>
                    <a:pt x="78174" y="947"/>
                  </a:lnTo>
                  <a:lnTo>
                    <a:pt x="58231" y="0"/>
                  </a:lnTo>
                  <a:lnTo>
                    <a:pt x="40788" y="6597"/>
                  </a:lnTo>
                  <a:lnTo>
                    <a:pt x="25237" y="18498"/>
                  </a:lnTo>
                  <a:lnTo>
                    <a:pt x="10527" y="35486"/>
                  </a:lnTo>
                  <a:lnTo>
                    <a:pt x="2429" y="57854"/>
                  </a:lnTo>
                  <a:lnTo>
                    <a:pt x="0" y="82223"/>
                  </a:lnTo>
                  <a:lnTo>
                    <a:pt x="2820" y="104752"/>
                  </a:lnTo>
                  <a:lnTo>
                    <a:pt x="11092" y="123344"/>
                  </a:lnTo>
                  <a:lnTo>
                    <a:pt x="16573" y="131577"/>
                  </a:lnTo>
                  <a:lnTo>
                    <a:pt x="24907" y="137066"/>
                  </a:lnTo>
                  <a:lnTo>
                    <a:pt x="46645" y="143165"/>
                  </a:lnTo>
                  <a:lnTo>
                    <a:pt x="56653" y="142452"/>
                  </a:lnTo>
                  <a:lnTo>
                    <a:pt x="74012" y="135420"/>
                  </a:lnTo>
                  <a:lnTo>
                    <a:pt x="96939" y="112718"/>
                  </a:lnTo>
                  <a:lnTo>
                    <a:pt x="103051" y="110455"/>
                  </a:lnTo>
                  <a:lnTo>
                    <a:pt x="108295" y="112456"/>
                  </a:lnTo>
                  <a:lnTo>
                    <a:pt x="112961" y="117300"/>
                  </a:lnTo>
                  <a:lnTo>
                    <a:pt x="135636" y="179856"/>
                  </a:lnTo>
                  <a:lnTo>
                    <a:pt x="155864" y="230237"/>
                  </a:lnTo>
                  <a:lnTo>
                    <a:pt x="178361" y="289625"/>
                  </a:lnTo>
                  <a:lnTo>
                    <a:pt x="195282" y="347629"/>
                  </a:lnTo>
                  <a:lnTo>
                    <a:pt x="200356" y="374789"/>
                  </a:lnTo>
                  <a:lnTo>
                    <a:pt x="198712" y="398558"/>
                  </a:lnTo>
                  <a:lnTo>
                    <a:pt x="190962" y="417701"/>
                  </a:lnTo>
                  <a:lnTo>
                    <a:pt x="178549" y="434008"/>
                  </a:lnTo>
                  <a:lnTo>
                    <a:pt x="138864" y="463540"/>
                  </a:lnTo>
                  <a:lnTo>
                    <a:pt x="76420" y="494528"/>
                  </a:lnTo>
                  <a:lnTo>
                    <a:pt x="59122" y="5060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6" name="Freeform 205"/>
            <p:cNvSpPr/>
            <p:nvPr/>
          </p:nvSpPr>
          <p:spPr>
            <a:xfrm>
              <a:off x="851143" y="3072401"/>
              <a:ext cx="149065" cy="170967"/>
            </a:xfrm>
            <a:custGeom>
              <a:avLst/>
              <a:gdLst/>
              <a:ahLst/>
              <a:cxnLst/>
              <a:rect l="0" t="0" r="0" b="0"/>
              <a:pathLst>
                <a:path w="149065" h="170967">
                  <a:moveTo>
                    <a:pt x="1665" y="96676"/>
                  </a:moveTo>
                  <a:lnTo>
                    <a:pt x="60282" y="96676"/>
                  </a:lnTo>
                  <a:lnTo>
                    <a:pt x="95072" y="85498"/>
                  </a:lnTo>
                  <a:lnTo>
                    <a:pt x="110639" y="70651"/>
                  </a:lnTo>
                  <a:lnTo>
                    <a:pt x="116429" y="61779"/>
                  </a:lnTo>
                  <a:lnTo>
                    <a:pt x="119741" y="39442"/>
                  </a:lnTo>
                  <a:lnTo>
                    <a:pt x="118987" y="26935"/>
                  </a:lnTo>
                  <a:lnTo>
                    <a:pt x="114975" y="17427"/>
                  </a:lnTo>
                  <a:lnTo>
                    <a:pt x="101158" y="3743"/>
                  </a:lnTo>
                  <a:lnTo>
                    <a:pt x="80199" y="0"/>
                  </a:lnTo>
                  <a:lnTo>
                    <a:pt x="68059" y="640"/>
                  </a:lnTo>
                  <a:lnTo>
                    <a:pt x="28616" y="18308"/>
                  </a:lnTo>
                  <a:lnTo>
                    <a:pt x="10524" y="39229"/>
                  </a:lnTo>
                  <a:lnTo>
                    <a:pt x="4061" y="51359"/>
                  </a:lnTo>
                  <a:lnTo>
                    <a:pt x="0" y="74196"/>
                  </a:lnTo>
                  <a:lnTo>
                    <a:pt x="3265" y="96044"/>
                  </a:lnTo>
                  <a:lnTo>
                    <a:pt x="18257" y="126904"/>
                  </a:lnTo>
                  <a:lnTo>
                    <a:pt x="38686" y="151386"/>
                  </a:lnTo>
                  <a:lnTo>
                    <a:pt x="56723" y="166225"/>
                  </a:lnTo>
                  <a:lnTo>
                    <a:pt x="66446" y="169948"/>
                  </a:lnTo>
                  <a:lnTo>
                    <a:pt x="86609" y="170966"/>
                  </a:lnTo>
                  <a:lnTo>
                    <a:pt x="149064" y="14931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7" name="Freeform 206"/>
            <p:cNvSpPr/>
            <p:nvPr/>
          </p:nvSpPr>
          <p:spPr>
            <a:xfrm>
              <a:off x="1105492" y="2874279"/>
              <a:ext cx="52643" cy="336913"/>
            </a:xfrm>
            <a:custGeom>
              <a:avLst/>
              <a:gdLst/>
              <a:ahLst/>
              <a:cxnLst/>
              <a:rect l="0" t="0" r="0" b="0"/>
              <a:pathLst>
                <a:path w="52643" h="336913">
                  <a:moveTo>
                    <a:pt x="0" y="0"/>
                  </a:moveTo>
                  <a:lnTo>
                    <a:pt x="0" y="57265"/>
                  </a:lnTo>
                  <a:lnTo>
                    <a:pt x="3119" y="106655"/>
                  </a:lnTo>
                  <a:lnTo>
                    <a:pt x="11453" y="158334"/>
                  </a:lnTo>
                  <a:lnTo>
                    <a:pt x="18211" y="207571"/>
                  </a:lnTo>
                  <a:lnTo>
                    <a:pt x="26084" y="266130"/>
                  </a:lnTo>
                  <a:lnTo>
                    <a:pt x="42314" y="319142"/>
                  </a:lnTo>
                  <a:lnTo>
                    <a:pt x="52642" y="3369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8" name="Freeform 207"/>
            <p:cNvSpPr/>
            <p:nvPr/>
          </p:nvSpPr>
          <p:spPr>
            <a:xfrm>
              <a:off x="1042321" y="3011150"/>
              <a:ext cx="157928" cy="21058"/>
            </a:xfrm>
            <a:custGeom>
              <a:avLst/>
              <a:gdLst/>
              <a:ahLst/>
              <a:cxnLst/>
              <a:rect l="0" t="0" r="0" b="0"/>
              <a:pathLst>
                <a:path w="157928" h="21058">
                  <a:moveTo>
                    <a:pt x="157927" y="0"/>
                  </a:moveTo>
                  <a:lnTo>
                    <a:pt x="99310" y="9065"/>
                  </a:lnTo>
                  <a:lnTo>
                    <a:pt x="46306" y="1140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9" name="Freeform 208"/>
            <p:cNvSpPr/>
            <p:nvPr/>
          </p:nvSpPr>
          <p:spPr>
            <a:xfrm>
              <a:off x="1305533" y="2877401"/>
              <a:ext cx="124734" cy="217978"/>
            </a:xfrm>
            <a:custGeom>
              <a:avLst/>
              <a:gdLst/>
              <a:ahLst/>
              <a:cxnLst/>
              <a:rect l="0" t="0" r="0" b="0"/>
              <a:pathLst>
                <a:path w="124734" h="217978">
                  <a:moveTo>
                    <a:pt x="0" y="17935"/>
                  </a:moveTo>
                  <a:lnTo>
                    <a:pt x="11179" y="6757"/>
                  </a:lnTo>
                  <a:lnTo>
                    <a:pt x="29145" y="1269"/>
                  </a:lnTo>
                  <a:lnTo>
                    <a:pt x="51558" y="0"/>
                  </a:lnTo>
                  <a:lnTo>
                    <a:pt x="73218" y="3335"/>
                  </a:lnTo>
                  <a:lnTo>
                    <a:pt x="91423" y="11836"/>
                  </a:lnTo>
                  <a:lnTo>
                    <a:pt x="122174" y="36358"/>
                  </a:lnTo>
                  <a:lnTo>
                    <a:pt x="124733" y="43085"/>
                  </a:lnTo>
                  <a:lnTo>
                    <a:pt x="124100" y="49910"/>
                  </a:lnTo>
                  <a:lnTo>
                    <a:pt x="117157" y="63732"/>
                  </a:lnTo>
                  <a:lnTo>
                    <a:pt x="106272" y="77674"/>
                  </a:lnTo>
                  <a:lnTo>
                    <a:pt x="49961" y="117182"/>
                  </a:lnTo>
                  <a:lnTo>
                    <a:pt x="35463" y="130675"/>
                  </a:lnTo>
                  <a:lnTo>
                    <a:pt x="31831" y="138718"/>
                  </a:lnTo>
                  <a:lnTo>
                    <a:pt x="30915" y="157015"/>
                  </a:lnTo>
                  <a:lnTo>
                    <a:pt x="37527" y="173725"/>
                  </a:lnTo>
                  <a:lnTo>
                    <a:pt x="73700" y="21797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0" name="Freeform 209"/>
            <p:cNvSpPr/>
            <p:nvPr/>
          </p:nvSpPr>
          <p:spPr>
            <a:xfrm>
              <a:off x="1368704" y="3211191"/>
              <a:ext cx="10530" cy="21058"/>
            </a:xfrm>
            <a:custGeom>
              <a:avLst/>
              <a:gdLst/>
              <a:ahLst/>
              <a:cxnLst/>
              <a:rect l="0" t="0" r="0" b="0"/>
              <a:pathLst>
                <a:path w="10530" h="21058">
                  <a:moveTo>
                    <a:pt x="10529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1595134" y="436983"/>
            <a:ext cx="1213735" cy="392490"/>
            <a:chOff x="1595134" y="436983"/>
            <a:chExt cx="1213735" cy="392490"/>
          </a:xfrm>
        </p:grpSpPr>
        <p:sp>
          <p:nvSpPr>
            <p:cNvPr id="2" name="Freeform 1"/>
            <p:cNvSpPr/>
            <p:nvPr/>
          </p:nvSpPr>
          <p:spPr>
            <a:xfrm>
              <a:off x="1595134" y="436983"/>
              <a:ext cx="307805" cy="387577"/>
            </a:xfrm>
            <a:custGeom>
              <a:avLst/>
              <a:gdLst/>
              <a:ahLst/>
              <a:cxnLst/>
              <a:rect l="0" t="0" r="0" b="0"/>
              <a:pathLst>
                <a:path w="307805" h="387577">
                  <a:moveTo>
                    <a:pt x="184182" y="5213"/>
                  </a:moveTo>
                  <a:lnTo>
                    <a:pt x="130037" y="5213"/>
                  </a:lnTo>
                  <a:lnTo>
                    <a:pt x="75090" y="5213"/>
                  </a:lnTo>
                  <a:lnTo>
                    <a:pt x="16611" y="0"/>
                  </a:lnTo>
                  <a:lnTo>
                    <a:pt x="5787" y="1738"/>
                  </a:lnTo>
                  <a:lnTo>
                    <a:pt x="911" y="6406"/>
                  </a:lnTo>
                  <a:lnTo>
                    <a:pt x="0" y="13027"/>
                  </a:lnTo>
                  <a:lnTo>
                    <a:pt x="14088" y="66121"/>
                  </a:lnTo>
                  <a:lnTo>
                    <a:pt x="38921" y="120729"/>
                  </a:lnTo>
                  <a:lnTo>
                    <a:pt x="57659" y="181963"/>
                  </a:lnTo>
                  <a:lnTo>
                    <a:pt x="61229" y="193237"/>
                  </a:lnTo>
                  <a:lnTo>
                    <a:pt x="65948" y="197243"/>
                  </a:lnTo>
                  <a:lnTo>
                    <a:pt x="71434" y="196404"/>
                  </a:lnTo>
                  <a:lnTo>
                    <a:pt x="83769" y="186113"/>
                  </a:lnTo>
                  <a:lnTo>
                    <a:pt x="106207" y="162929"/>
                  </a:lnTo>
                  <a:lnTo>
                    <a:pt x="128859" y="152128"/>
                  </a:lnTo>
                  <a:lnTo>
                    <a:pt x="173509" y="145060"/>
                  </a:lnTo>
                  <a:lnTo>
                    <a:pt x="212605" y="148555"/>
                  </a:lnTo>
                  <a:lnTo>
                    <a:pt x="232299" y="157048"/>
                  </a:lnTo>
                  <a:lnTo>
                    <a:pt x="285692" y="202005"/>
                  </a:lnTo>
                  <a:lnTo>
                    <a:pt x="301346" y="228469"/>
                  </a:lnTo>
                  <a:lnTo>
                    <a:pt x="307804" y="264126"/>
                  </a:lnTo>
                  <a:lnTo>
                    <a:pt x="304129" y="298737"/>
                  </a:lnTo>
                  <a:lnTo>
                    <a:pt x="295593" y="317383"/>
                  </a:lnTo>
                  <a:lnTo>
                    <a:pt x="250604" y="369986"/>
                  </a:lnTo>
                  <a:lnTo>
                    <a:pt x="224140" y="385605"/>
                  </a:lnTo>
                  <a:lnTo>
                    <a:pt x="201161" y="387576"/>
                  </a:lnTo>
                  <a:lnTo>
                    <a:pt x="142917" y="376273"/>
                  </a:lnTo>
                  <a:lnTo>
                    <a:pt x="80141" y="354910"/>
                  </a:lnTo>
                  <a:lnTo>
                    <a:pt x="58079" y="338375"/>
                  </a:lnTo>
                  <a:lnTo>
                    <a:pt x="47311" y="32106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014574" y="477542"/>
              <a:ext cx="342655" cy="328098"/>
            </a:xfrm>
            <a:custGeom>
              <a:avLst/>
              <a:gdLst/>
              <a:ahLst/>
              <a:cxnLst/>
              <a:rect l="0" t="0" r="0" b="0"/>
              <a:pathLst>
                <a:path w="342655" h="328098">
                  <a:moveTo>
                    <a:pt x="175353" y="17297"/>
                  </a:moveTo>
                  <a:lnTo>
                    <a:pt x="164175" y="6119"/>
                  </a:lnTo>
                  <a:lnTo>
                    <a:pt x="156202" y="3996"/>
                  </a:lnTo>
                  <a:lnTo>
                    <a:pt x="134866" y="4756"/>
                  </a:lnTo>
                  <a:lnTo>
                    <a:pt x="102136" y="17351"/>
                  </a:lnTo>
                  <a:lnTo>
                    <a:pt x="75800" y="35900"/>
                  </a:lnTo>
                  <a:lnTo>
                    <a:pt x="40724" y="91705"/>
                  </a:lnTo>
                  <a:lnTo>
                    <a:pt x="15063" y="152065"/>
                  </a:lnTo>
                  <a:lnTo>
                    <a:pt x="4677" y="175460"/>
                  </a:lnTo>
                  <a:lnTo>
                    <a:pt x="0" y="213769"/>
                  </a:lnTo>
                  <a:lnTo>
                    <a:pt x="6673" y="247866"/>
                  </a:lnTo>
                  <a:lnTo>
                    <a:pt x="29296" y="287709"/>
                  </a:lnTo>
                  <a:lnTo>
                    <a:pt x="52528" y="311109"/>
                  </a:lnTo>
                  <a:lnTo>
                    <a:pt x="61885" y="318456"/>
                  </a:lnTo>
                  <a:lnTo>
                    <a:pt x="87878" y="326621"/>
                  </a:lnTo>
                  <a:lnTo>
                    <a:pt x="129157" y="328097"/>
                  </a:lnTo>
                  <a:lnTo>
                    <a:pt x="185344" y="314939"/>
                  </a:lnTo>
                  <a:lnTo>
                    <a:pt x="206700" y="308290"/>
                  </a:lnTo>
                  <a:lnTo>
                    <a:pt x="224770" y="295196"/>
                  </a:lnTo>
                  <a:lnTo>
                    <a:pt x="281279" y="249289"/>
                  </a:lnTo>
                  <a:lnTo>
                    <a:pt x="299640" y="233878"/>
                  </a:lnTo>
                  <a:lnTo>
                    <a:pt x="330656" y="185158"/>
                  </a:lnTo>
                  <a:lnTo>
                    <a:pt x="339912" y="148402"/>
                  </a:lnTo>
                  <a:lnTo>
                    <a:pt x="342654" y="107875"/>
                  </a:lnTo>
                  <a:lnTo>
                    <a:pt x="337057" y="86410"/>
                  </a:lnTo>
                  <a:lnTo>
                    <a:pt x="314399" y="47976"/>
                  </a:lnTo>
                  <a:lnTo>
                    <a:pt x="297983" y="33662"/>
                  </a:lnTo>
                  <a:lnTo>
                    <a:pt x="247394" y="4981"/>
                  </a:lnTo>
                  <a:lnTo>
                    <a:pt x="212426" y="0"/>
                  </a:lnTo>
                  <a:lnTo>
                    <a:pt x="185881" y="676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2434231" y="473782"/>
              <a:ext cx="374638" cy="355691"/>
            </a:xfrm>
            <a:custGeom>
              <a:avLst/>
              <a:gdLst/>
              <a:ahLst/>
              <a:cxnLst/>
              <a:rect l="0" t="0" r="0" b="0"/>
              <a:pathLst>
                <a:path w="374638" h="355691">
                  <a:moveTo>
                    <a:pt x="145250" y="10528"/>
                  </a:moveTo>
                  <a:lnTo>
                    <a:pt x="128483" y="4939"/>
                  </a:lnTo>
                  <a:lnTo>
                    <a:pt x="110892" y="8434"/>
                  </a:lnTo>
                  <a:lnTo>
                    <a:pt x="61827" y="36206"/>
                  </a:lnTo>
                  <a:lnTo>
                    <a:pt x="45392" y="49627"/>
                  </a:lnTo>
                  <a:lnTo>
                    <a:pt x="28575" y="75925"/>
                  </a:lnTo>
                  <a:lnTo>
                    <a:pt x="5103" y="137066"/>
                  </a:lnTo>
                  <a:lnTo>
                    <a:pt x="0" y="174103"/>
                  </a:lnTo>
                  <a:lnTo>
                    <a:pt x="6681" y="220134"/>
                  </a:lnTo>
                  <a:lnTo>
                    <a:pt x="22386" y="263022"/>
                  </a:lnTo>
                  <a:lnTo>
                    <a:pt x="47671" y="299700"/>
                  </a:lnTo>
                  <a:lnTo>
                    <a:pt x="83602" y="328305"/>
                  </a:lnTo>
                  <a:lnTo>
                    <a:pt x="134923" y="350279"/>
                  </a:lnTo>
                  <a:lnTo>
                    <a:pt x="171956" y="355690"/>
                  </a:lnTo>
                  <a:lnTo>
                    <a:pt x="206976" y="351705"/>
                  </a:lnTo>
                  <a:lnTo>
                    <a:pt x="260874" y="325096"/>
                  </a:lnTo>
                  <a:lnTo>
                    <a:pt x="303140" y="292464"/>
                  </a:lnTo>
                  <a:lnTo>
                    <a:pt x="342626" y="237011"/>
                  </a:lnTo>
                  <a:lnTo>
                    <a:pt x="369316" y="178533"/>
                  </a:lnTo>
                  <a:lnTo>
                    <a:pt x="374637" y="141676"/>
                  </a:lnTo>
                  <a:lnTo>
                    <a:pt x="368029" y="95706"/>
                  </a:lnTo>
                  <a:lnTo>
                    <a:pt x="357618" y="64622"/>
                  </a:lnTo>
                  <a:lnTo>
                    <a:pt x="327057" y="25220"/>
                  </a:lnTo>
                  <a:lnTo>
                    <a:pt x="295305" y="9292"/>
                  </a:lnTo>
                  <a:lnTo>
                    <a:pt x="232024" y="1224"/>
                  </a:lnTo>
                  <a:lnTo>
                    <a:pt x="197893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" name="Group 10"/>
          <p:cNvGrpSpPr/>
          <p:nvPr/>
        </p:nvGrpSpPr>
        <p:grpSpPr>
          <a:xfrm>
            <a:off x="1189720" y="1017351"/>
            <a:ext cx="1568747" cy="509282"/>
            <a:chOff x="1189720" y="1017351"/>
            <a:chExt cx="1568747" cy="509282"/>
          </a:xfrm>
        </p:grpSpPr>
        <p:sp>
          <p:nvSpPr>
            <p:cNvPr id="6" name="Freeform 5"/>
            <p:cNvSpPr/>
            <p:nvPr/>
          </p:nvSpPr>
          <p:spPr>
            <a:xfrm>
              <a:off x="1189720" y="1179191"/>
              <a:ext cx="126343" cy="21058"/>
            </a:xfrm>
            <a:custGeom>
              <a:avLst/>
              <a:gdLst/>
              <a:ahLst/>
              <a:cxnLst/>
              <a:rect l="0" t="0" r="0" b="0"/>
              <a:pathLst>
                <a:path w="126343" h="21058">
                  <a:moveTo>
                    <a:pt x="126342" y="0"/>
                  </a:moveTo>
                  <a:lnTo>
                    <a:pt x="67725" y="14654"/>
                  </a:lnTo>
                  <a:lnTo>
                    <a:pt x="12153" y="20214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737202" y="1042321"/>
              <a:ext cx="9066" cy="347441"/>
            </a:xfrm>
            <a:custGeom>
              <a:avLst/>
              <a:gdLst/>
              <a:ahLst/>
              <a:cxnLst/>
              <a:rect l="0" t="0" r="0" b="0"/>
              <a:pathLst>
                <a:path w="9066" h="347441">
                  <a:moveTo>
                    <a:pt x="0" y="0"/>
                  </a:moveTo>
                  <a:lnTo>
                    <a:pt x="0" y="58617"/>
                  </a:lnTo>
                  <a:lnTo>
                    <a:pt x="0" y="112791"/>
                  </a:lnTo>
                  <a:lnTo>
                    <a:pt x="3119" y="168552"/>
                  </a:lnTo>
                  <a:lnTo>
                    <a:pt x="9065" y="230216"/>
                  </a:lnTo>
                  <a:lnTo>
                    <a:pt x="3003" y="290316"/>
                  </a:lnTo>
                  <a:lnTo>
                    <a:pt x="0" y="3474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018702" y="1029774"/>
              <a:ext cx="329153" cy="414020"/>
            </a:xfrm>
            <a:custGeom>
              <a:avLst/>
              <a:gdLst/>
              <a:ahLst/>
              <a:cxnLst/>
              <a:rect l="0" t="0" r="0" b="0"/>
              <a:pathLst>
                <a:path w="329153" h="414020">
                  <a:moveTo>
                    <a:pt x="34355" y="12547"/>
                  </a:moveTo>
                  <a:lnTo>
                    <a:pt x="17566" y="67592"/>
                  </a:lnTo>
                  <a:lnTo>
                    <a:pt x="12223" y="103206"/>
                  </a:lnTo>
                  <a:lnTo>
                    <a:pt x="2681" y="121470"/>
                  </a:lnTo>
                  <a:lnTo>
                    <a:pt x="371" y="123767"/>
                  </a:lnTo>
                  <a:lnTo>
                    <a:pt x="0" y="121788"/>
                  </a:lnTo>
                  <a:lnTo>
                    <a:pt x="7811" y="93397"/>
                  </a:lnTo>
                  <a:lnTo>
                    <a:pt x="29025" y="55163"/>
                  </a:lnTo>
                  <a:lnTo>
                    <a:pt x="62653" y="16585"/>
                  </a:lnTo>
                  <a:lnTo>
                    <a:pt x="94732" y="745"/>
                  </a:lnTo>
                  <a:lnTo>
                    <a:pt x="106192" y="0"/>
                  </a:lnTo>
                  <a:lnTo>
                    <a:pt x="128283" y="5410"/>
                  </a:lnTo>
                  <a:lnTo>
                    <a:pt x="146681" y="18734"/>
                  </a:lnTo>
                  <a:lnTo>
                    <a:pt x="161486" y="36353"/>
                  </a:lnTo>
                  <a:lnTo>
                    <a:pt x="180523" y="79381"/>
                  </a:lnTo>
                  <a:lnTo>
                    <a:pt x="195548" y="132593"/>
                  </a:lnTo>
                  <a:lnTo>
                    <a:pt x="207442" y="186995"/>
                  </a:lnTo>
                  <a:lnTo>
                    <a:pt x="198062" y="249166"/>
                  </a:lnTo>
                  <a:lnTo>
                    <a:pt x="183849" y="302958"/>
                  </a:lnTo>
                  <a:lnTo>
                    <a:pt x="153029" y="364999"/>
                  </a:lnTo>
                  <a:lnTo>
                    <a:pt x="132428" y="394877"/>
                  </a:lnTo>
                  <a:lnTo>
                    <a:pt x="105917" y="412959"/>
                  </a:lnTo>
                  <a:lnTo>
                    <a:pt x="96101" y="414019"/>
                  </a:lnTo>
                  <a:lnTo>
                    <a:pt x="75836" y="408958"/>
                  </a:lnTo>
                  <a:lnTo>
                    <a:pt x="61369" y="395790"/>
                  </a:lnTo>
                  <a:lnTo>
                    <a:pt x="55874" y="387365"/>
                  </a:lnTo>
                  <a:lnTo>
                    <a:pt x="52888" y="368646"/>
                  </a:lnTo>
                  <a:lnTo>
                    <a:pt x="60502" y="328032"/>
                  </a:lnTo>
                  <a:lnTo>
                    <a:pt x="75507" y="302296"/>
                  </a:lnTo>
                  <a:lnTo>
                    <a:pt x="100360" y="279853"/>
                  </a:lnTo>
                  <a:lnTo>
                    <a:pt x="126082" y="271729"/>
                  </a:lnTo>
                  <a:lnTo>
                    <a:pt x="170327" y="270276"/>
                  </a:lnTo>
                  <a:lnTo>
                    <a:pt x="227200" y="274676"/>
                  </a:lnTo>
                  <a:lnTo>
                    <a:pt x="288390" y="267140"/>
                  </a:lnTo>
                  <a:lnTo>
                    <a:pt x="329152" y="25470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406790" y="1017351"/>
              <a:ext cx="318377" cy="348205"/>
            </a:xfrm>
            <a:custGeom>
              <a:avLst/>
              <a:gdLst/>
              <a:ahLst/>
              <a:cxnLst/>
              <a:rect l="0" t="0" r="0" b="0"/>
              <a:pathLst>
                <a:path w="318377" h="348205">
                  <a:moveTo>
                    <a:pt x="151635" y="24970"/>
                  </a:moveTo>
                  <a:lnTo>
                    <a:pt x="107672" y="45213"/>
                  </a:lnTo>
                  <a:lnTo>
                    <a:pt x="68211" y="79531"/>
                  </a:lnTo>
                  <a:lnTo>
                    <a:pt x="29370" y="130508"/>
                  </a:lnTo>
                  <a:lnTo>
                    <a:pt x="9244" y="180824"/>
                  </a:lnTo>
                  <a:lnTo>
                    <a:pt x="0" y="223097"/>
                  </a:lnTo>
                  <a:lnTo>
                    <a:pt x="6172" y="282951"/>
                  </a:lnTo>
                  <a:lnTo>
                    <a:pt x="13285" y="305745"/>
                  </a:lnTo>
                  <a:lnTo>
                    <a:pt x="24245" y="323674"/>
                  </a:lnTo>
                  <a:lnTo>
                    <a:pt x="40035" y="336322"/>
                  </a:lnTo>
                  <a:lnTo>
                    <a:pt x="59921" y="344673"/>
                  </a:lnTo>
                  <a:lnTo>
                    <a:pt x="96254" y="348204"/>
                  </a:lnTo>
                  <a:lnTo>
                    <a:pt x="151274" y="336438"/>
                  </a:lnTo>
                  <a:lnTo>
                    <a:pt x="214774" y="301527"/>
                  </a:lnTo>
                  <a:lnTo>
                    <a:pt x="263319" y="260045"/>
                  </a:lnTo>
                  <a:lnTo>
                    <a:pt x="296933" y="203333"/>
                  </a:lnTo>
                  <a:lnTo>
                    <a:pt x="311409" y="172185"/>
                  </a:lnTo>
                  <a:lnTo>
                    <a:pt x="318376" y="121813"/>
                  </a:lnTo>
                  <a:lnTo>
                    <a:pt x="317243" y="81870"/>
                  </a:lnTo>
                  <a:lnTo>
                    <a:pt x="303129" y="48458"/>
                  </a:lnTo>
                  <a:lnTo>
                    <a:pt x="290715" y="31120"/>
                  </a:lnTo>
                  <a:lnTo>
                    <a:pt x="274279" y="18734"/>
                  </a:lnTo>
                  <a:lnTo>
                    <a:pt x="235132" y="1251"/>
                  </a:lnTo>
                  <a:lnTo>
                    <a:pt x="214481" y="0"/>
                  </a:lnTo>
                  <a:lnTo>
                    <a:pt x="183220" y="39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400290" y="1379233"/>
              <a:ext cx="1358177" cy="147400"/>
            </a:xfrm>
            <a:custGeom>
              <a:avLst/>
              <a:gdLst/>
              <a:ahLst/>
              <a:cxnLst/>
              <a:rect l="0" t="0" r="0" b="0"/>
              <a:pathLst>
                <a:path w="1358177" h="147400">
                  <a:moveTo>
                    <a:pt x="1358176" y="0"/>
                  </a:moveTo>
                  <a:lnTo>
                    <a:pt x="1330620" y="7235"/>
                  </a:lnTo>
                  <a:lnTo>
                    <a:pt x="1274397" y="12997"/>
                  </a:lnTo>
                  <a:lnTo>
                    <a:pt x="1212296" y="19465"/>
                  </a:lnTo>
                  <a:lnTo>
                    <a:pt x="1155465" y="20585"/>
                  </a:lnTo>
                  <a:lnTo>
                    <a:pt x="1094173" y="20917"/>
                  </a:lnTo>
                  <a:lnTo>
                    <a:pt x="1042737" y="21015"/>
                  </a:lnTo>
                  <a:lnTo>
                    <a:pt x="981093" y="21044"/>
                  </a:lnTo>
                  <a:lnTo>
                    <a:pt x="927733" y="21053"/>
                  </a:lnTo>
                  <a:lnTo>
                    <a:pt x="867781" y="28292"/>
                  </a:lnTo>
                  <a:lnTo>
                    <a:pt x="810879" y="30935"/>
                  </a:lnTo>
                  <a:lnTo>
                    <a:pt x="754579" y="37046"/>
                  </a:lnTo>
                  <a:lnTo>
                    <a:pt x="698397" y="42283"/>
                  </a:lnTo>
                  <a:lnTo>
                    <a:pt x="639120" y="50249"/>
                  </a:lnTo>
                  <a:lnTo>
                    <a:pt x="588672" y="51933"/>
                  </a:lnTo>
                  <a:lnTo>
                    <a:pt x="539799" y="55552"/>
                  </a:lnTo>
                  <a:lnTo>
                    <a:pt x="481363" y="67255"/>
                  </a:lnTo>
                  <a:lnTo>
                    <a:pt x="424760" y="73596"/>
                  </a:lnTo>
                  <a:lnTo>
                    <a:pt x="368519" y="84901"/>
                  </a:lnTo>
                  <a:lnTo>
                    <a:pt x="306760" y="92809"/>
                  </a:lnTo>
                  <a:lnTo>
                    <a:pt x="246641" y="102777"/>
                  </a:lnTo>
                  <a:lnTo>
                    <a:pt x="186586" y="116011"/>
                  </a:lnTo>
                  <a:lnTo>
                    <a:pt x="124334" y="124301"/>
                  </a:lnTo>
                  <a:lnTo>
                    <a:pt x="65807" y="134344"/>
                  </a:lnTo>
                  <a:lnTo>
                    <a:pt x="14732" y="144473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3095175" y="505367"/>
            <a:ext cx="705613" cy="242157"/>
            <a:chOff x="3095175" y="505367"/>
            <a:chExt cx="705613" cy="242157"/>
          </a:xfrm>
        </p:grpSpPr>
        <p:sp>
          <p:nvSpPr>
            <p:cNvPr id="12" name="Freeform 11"/>
            <p:cNvSpPr/>
            <p:nvPr/>
          </p:nvSpPr>
          <p:spPr>
            <a:xfrm>
              <a:off x="3095175" y="505367"/>
              <a:ext cx="221302" cy="242157"/>
            </a:xfrm>
            <a:custGeom>
              <a:avLst/>
              <a:gdLst/>
              <a:ahLst/>
              <a:cxnLst/>
              <a:rect l="0" t="0" r="0" b="0"/>
              <a:pathLst>
                <a:path w="221302" h="242157">
                  <a:moveTo>
                    <a:pt x="210773" y="0"/>
                  </a:moveTo>
                  <a:lnTo>
                    <a:pt x="155113" y="42662"/>
                  </a:lnTo>
                  <a:lnTo>
                    <a:pt x="97814" y="75943"/>
                  </a:lnTo>
                  <a:lnTo>
                    <a:pt x="71629" y="92302"/>
                  </a:lnTo>
                  <a:lnTo>
                    <a:pt x="13651" y="118718"/>
                  </a:lnTo>
                  <a:lnTo>
                    <a:pt x="5659" y="124769"/>
                  </a:lnTo>
                  <a:lnTo>
                    <a:pt x="1501" y="132312"/>
                  </a:lnTo>
                  <a:lnTo>
                    <a:pt x="0" y="150053"/>
                  </a:lnTo>
                  <a:lnTo>
                    <a:pt x="3577" y="157357"/>
                  </a:lnTo>
                  <a:lnTo>
                    <a:pt x="16910" y="168593"/>
                  </a:lnTo>
                  <a:lnTo>
                    <a:pt x="72521" y="192189"/>
                  </a:lnTo>
                  <a:lnTo>
                    <a:pt x="133599" y="216555"/>
                  </a:lnTo>
                  <a:lnTo>
                    <a:pt x="194847" y="235001"/>
                  </a:lnTo>
                  <a:lnTo>
                    <a:pt x="221301" y="2421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3105906" y="652767"/>
              <a:ext cx="694882" cy="31586"/>
            </a:xfrm>
            <a:custGeom>
              <a:avLst/>
              <a:gdLst/>
              <a:ahLst/>
              <a:cxnLst/>
              <a:rect l="0" t="0" r="0" b="0"/>
              <a:pathLst>
                <a:path w="694882" h="31586">
                  <a:moveTo>
                    <a:pt x="0" y="10528"/>
                  </a:moveTo>
                  <a:lnTo>
                    <a:pt x="37479" y="2195"/>
                  </a:lnTo>
                  <a:lnTo>
                    <a:pt x="88902" y="433"/>
                  </a:lnTo>
                  <a:lnTo>
                    <a:pt x="135786" y="128"/>
                  </a:lnTo>
                  <a:lnTo>
                    <a:pt x="186722" y="37"/>
                  </a:lnTo>
                  <a:lnTo>
                    <a:pt x="249100" y="7"/>
                  </a:lnTo>
                  <a:lnTo>
                    <a:pt x="298155" y="2"/>
                  </a:lnTo>
                  <a:lnTo>
                    <a:pt x="360366" y="0"/>
                  </a:lnTo>
                  <a:lnTo>
                    <a:pt x="414441" y="3119"/>
                  </a:lnTo>
                  <a:lnTo>
                    <a:pt x="471798" y="8333"/>
                  </a:lnTo>
                  <a:lnTo>
                    <a:pt x="532402" y="15683"/>
                  </a:lnTo>
                  <a:lnTo>
                    <a:pt x="583958" y="25054"/>
                  </a:lnTo>
                  <a:lnTo>
                    <a:pt x="638099" y="29650"/>
                  </a:lnTo>
                  <a:lnTo>
                    <a:pt x="694881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" name="Group 16"/>
          <p:cNvGrpSpPr/>
          <p:nvPr/>
        </p:nvGrpSpPr>
        <p:grpSpPr>
          <a:xfrm>
            <a:off x="3101386" y="1031792"/>
            <a:ext cx="657288" cy="231628"/>
            <a:chOff x="3101386" y="1031792"/>
            <a:chExt cx="657288" cy="231628"/>
          </a:xfrm>
        </p:grpSpPr>
        <p:sp>
          <p:nvSpPr>
            <p:cNvPr id="15" name="Freeform 14"/>
            <p:cNvSpPr/>
            <p:nvPr/>
          </p:nvSpPr>
          <p:spPr>
            <a:xfrm>
              <a:off x="3101386" y="1031792"/>
              <a:ext cx="225620" cy="231628"/>
            </a:xfrm>
            <a:custGeom>
              <a:avLst/>
              <a:gdLst/>
              <a:ahLst/>
              <a:cxnLst/>
              <a:rect l="0" t="0" r="0" b="0"/>
              <a:pathLst>
                <a:path w="225620" h="231628">
                  <a:moveTo>
                    <a:pt x="172976" y="0"/>
                  </a:moveTo>
                  <a:lnTo>
                    <a:pt x="148930" y="9576"/>
                  </a:lnTo>
                  <a:lnTo>
                    <a:pt x="86689" y="59898"/>
                  </a:lnTo>
                  <a:lnTo>
                    <a:pt x="30986" y="92731"/>
                  </a:lnTo>
                  <a:lnTo>
                    <a:pt x="3003" y="107155"/>
                  </a:lnTo>
                  <a:lnTo>
                    <a:pt x="0" y="113551"/>
                  </a:lnTo>
                  <a:lnTo>
                    <a:pt x="1507" y="121324"/>
                  </a:lnTo>
                  <a:lnTo>
                    <a:pt x="6021" y="130016"/>
                  </a:lnTo>
                  <a:lnTo>
                    <a:pt x="20395" y="142793"/>
                  </a:lnTo>
                  <a:lnTo>
                    <a:pt x="81809" y="171171"/>
                  </a:lnTo>
                  <a:lnTo>
                    <a:pt x="135081" y="197069"/>
                  </a:lnTo>
                  <a:lnTo>
                    <a:pt x="193202" y="220245"/>
                  </a:lnTo>
                  <a:lnTo>
                    <a:pt x="225619" y="2316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116435" y="1158134"/>
              <a:ext cx="642239" cy="10530"/>
            </a:xfrm>
            <a:custGeom>
              <a:avLst/>
              <a:gdLst/>
              <a:ahLst/>
              <a:cxnLst/>
              <a:rect l="0" t="0" r="0" b="0"/>
              <a:pathLst>
                <a:path w="642239" h="10530">
                  <a:moveTo>
                    <a:pt x="0" y="10529"/>
                  </a:moveTo>
                  <a:lnTo>
                    <a:pt x="58617" y="10529"/>
                  </a:lnTo>
                  <a:lnTo>
                    <a:pt x="120026" y="10529"/>
                  </a:lnTo>
                  <a:lnTo>
                    <a:pt x="178430" y="10529"/>
                  </a:lnTo>
                  <a:lnTo>
                    <a:pt x="240616" y="10529"/>
                  </a:lnTo>
                  <a:lnTo>
                    <a:pt x="291872" y="10529"/>
                  </a:lnTo>
                  <a:lnTo>
                    <a:pt x="344104" y="4940"/>
                  </a:lnTo>
                  <a:lnTo>
                    <a:pt x="396624" y="1464"/>
                  </a:lnTo>
                  <a:lnTo>
                    <a:pt x="454820" y="434"/>
                  </a:lnTo>
                  <a:lnTo>
                    <a:pt x="510928" y="129"/>
                  </a:lnTo>
                  <a:lnTo>
                    <a:pt x="564597" y="38"/>
                  </a:lnTo>
                  <a:lnTo>
                    <a:pt x="622049" y="8"/>
                  </a:lnTo>
                  <a:lnTo>
                    <a:pt x="64223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5" name="Group 24"/>
          <p:cNvGrpSpPr/>
          <p:nvPr/>
        </p:nvGrpSpPr>
        <p:grpSpPr>
          <a:xfrm>
            <a:off x="4000829" y="368497"/>
            <a:ext cx="1137078" cy="442198"/>
            <a:chOff x="4000829" y="368497"/>
            <a:chExt cx="1137078" cy="442198"/>
          </a:xfrm>
        </p:grpSpPr>
        <p:sp>
          <p:nvSpPr>
            <p:cNvPr id="18" name="Freeform 17"/>
            <p:cNvSpPr/>
            <p:nvPr/>
          </p:nvSpPr>
          <p:spPr>
            <a:xfrm>
              <a:off x="4200870" y="473782"/>
              <a:ext cx="31586" cy="336913"/>
            </a:xfrm>
            <a:custGeom>
              <a:avLst/>
              <a:gdLst/>
              <a:ahLst/>
              <a:cxnLst/>
              <a:rect l="0" t="0" r="0" b="0"/>
              <a:pathLst>
                <a:path w="31586" h="336913">
                  <a:moveTo>
                    <a:pt x="0" y="0"/>
                  </a:moveTo>
                  <a:lnTo>
                    <a:pt x="0" y="54144"/>
                  </a:lnTo>
                  <a:lnTo>
                    <a:pt x="8406" y="116964"/>
                  </a:lnTo>
                  <a:lnTo>
                    <a:pt x="16789" y="163858"/>
                  </a:lnTo>
                  <a:lnTo>
                    <a:pt x="23333" y="225866"/>
                  </a:lnTo>
                  <a:lnTo>
                    <a:pt x="29955" y="283781"/>
                  </a:lnTo>
                  <a:lnTo>
                    <a:pt x="31585" y="3369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4000829" y="379025"/>
              <a:ext cx="452726" cy="84229"/>
            </a:xfrm>
            <a:custGeom>
              <a:avLst/>
              <a:gdLst/>
              <a:ahLst/>
              <a:cxnLst/>
              <a:rect l="0" t="0" r="0" b="0"/>
              <a:pathLst>
                <a:path w="452726" h="84229">
                  <a:moveTo>
                    <a:pt x="452725" y="0"/>
                  </a:moveTo>
                  <a:lnTo>
                    <a:pt x="399698" y="14655"/>
                  </a:lnTo>
                  <a:lnTo>
                    <a:pt x="341082" y="28198"/>
                  </a:lnTo>
                  <a:lnTo>
                    <a:pt x="279417" y="42138"/>
                  </a:lnTo>
                  <a:lnTo>
                    <a:pt x="215980" y="56157"/>
                  </a:lnTo>
                  <a:lnTo>
                    <a:pt x="156411" y="61093"/>
                  </a:lnTo>
                  <a:lnTo>
                    <a:pt x="99896" y="68145"/>
                  </a:lnTo>
                  <a:lnTo>
                    <a:pt x="45209" y="79838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4334452" y="621181"/>
              <a:ext cx="205326" cy="182922"/>
            </a:xfrm>
            <a:custGeom>
              <a:avLst/>
              <a:gdLst/>
              <a:ahLst/>
              <a:cxnLst/>
              <a:rect l="0" t="0" r="0" b="0"/>
              <a:pathLst>
                <a:path w="205326" h="182922">
                  <a:moveTo>
                    <a:pt x="119102" y="10528"/>
                  </a:moveTo>
                  <a:lnTo>
                    <a:pt x="96745" y="10528"/>
                  </a:lnTo>
                  <a:lnTo>
                    <a:pt x="66075" y="21707"/>
                  </a:lnTo>
                  <a:lnTo>
                    <a:pt x="40349" y="39837"/>
                  </a:lnTo>
                  <a:lnTo>
                    <a:pt x="11866" y="75329"/>
                  </a:lnTo>
                  <a:lnTo>
                    <a:pt x="2032" y="95481"/>
                  </a:lnTo>
                  <a:lnTo>
                    <a:pt x="0" y="116135"/>
                  </a:lnTo>
                  <a:lnTo>
                    <a:pt x="4167" y="135844"/>
                  </a:lnTo>
                  <a:lnTo>
                    <a:pt x="13817" y="152402"/>
                  </a:lnTo>
                  <a:lnTo>
                    <a:pt x="29025" y="164440"/>
                  </a:lnTo>
                  <a:lnTo>
                    <a:pt x="72973" y="181701"/>
                  </a:lnTo>
                  <a:lnTo>
                    <a:pt x="96261" y="182921"/>
                  </a:lnTo>
                  <a:lnTo>
                    <a:pt x="118309" y="178394"/>
                  </a:lnTo>
                  <a:lnTo>
                    <a:pt x="149283" y="162692"/>
                  </a:lnTo>
                  <a:lnTo>
                    <a:pt x="173798" y="142052"/>
                  </a:lnTo>
                  <a:lnTo>
                    <a:pt x="194710" y="114229"/>
                  </a:lnTo>
                  <a:lnTo>
                    <a:pt x="204568" y="94052"/>
                  </a:lnTo>
                  <a:lnTo>
                    <a:pt x="205325" y="83758"/>
                  </a:lnTo>
                  <a:lnTo>
                    <a:pt x="189324" y="31524"/>
                  </a:lnTo>
                  <a:lnTo>
                    <a:pt x="176048" y="16740"/>
                  </a:lnTo>
                  <a:lnTo>
                    <a:pt x="159619" y="7440"/>
                  </a:lnTo>
                  <a:lnTo>
                    <a:pt x="12963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4674804" y="431668"/>
              <a:ext cx="31435" cy="347441"/>
            </a:xfrm>
            <a:custGeom>
              <a:avLst/>
              <a:gdLst/>
              <a:ahLst/>
              <a:cxnLst/>
              <a:rect l="0" t="0" r="0" b="0"/>
              <a:pathLst>
                <a:path w="31435" h="347441">
                  <a:moveTo>
                    <a:pt x="31434" y="0"/>
                  </a:moveTo>
                  <a:lnTo>
                    <a:pt x="16963" y="33622"/>
                  </a:lnTo>
                  <a:lnTo>
                    <a:pt x="8558" y="88443"/>
                  </a:lnTo>
                  <a:lnTo>
                    <a:pt x="2429" y="138119"/>
                  </a:lnTo>
                  <a:lnTo>
                    <a:pt x="614" y="186763"/>
                  </a:lnTo>
                  <a:lnTo>
                    <a:pt x="0" y="245122"/>
                  </a:lnTo>
                  <a:lnTo>
                    <a:pt x="7114" y="306606"/>
                  </a:lnTo>
                  <a:lnTo>
                    <a:pt x="10377" y="3474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4569367" y="547481"/>
              <a:ext cx="231628" cy="42115"/>
            </a:xfrm>
            <a:custGeom>
              <a:avLst/>
              <a:gdLst/>
              <a:ahLst/>
              <a:cxnLst/>
              <a:rect l="0" t="0" r="0" b="0"/>
              <a:pathLst>
                <a:path w="231628" h="42115">
                  <a:moveTo>
                    <a:pt x="231627" y="0"/>
                  </a:moveTo>
                  <a:lnTo>
                    <a:pt x="178600" y="14655"/>
                  </a:lnTo>
                  <a:lnTo>
                    <a:pt x="128390" y="27028"/>
                  </a:lnTo>
                  <a:lnTo>
                    <a:pt x="73411" y="33805"/>
                  </a:lnTo>
                  <a:lnTo>
                    <a:pt x="34620" y="39652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4792930" y="631192"/>
              <a:ext cx="197578" cy="169017"/>
            </a:xfrm>
            <a:custGeom>
              <a:avLst/>
              <a:gdLst/>
              <a:ahLst/>
              <a:cxnLst/>
              <a:rect l="0" t="0" r="0" b="0"/>
              <a:pathLst>
                <a:path w="197578" h="169017">
                  <a:moveTo>
                    <a:pt x="123878" y="105802"/>
                  </a:moveTo>
                  <a:lnTo>
                    <a:pt x="132211" y="68324"/>
                  </a:lnTo>
                  <a:lnTo>
                    <a:pt x="132943" y="56250"/>
                  </a:lnTo>
                  <a:lnTo>
                    <a:pt x="127517" y="36596"/>
                  </a:lnTo>
                  <a:lnTo>
                    <a:pt x="104970" y="4914"/>
                  </a:lnTo>
                  <a:lnTo>
                    <a:pt x="96065" y="1109"/>
                  </a:lnTo>
                  <a:lnTo>
                    <a:pt x="73692" y="0"/>
                  </a:lnTo>
                  <a:lnTo>
                    <a:pt x="40378" y="11543"/>
                  </a:lnTo>
                  <a:lnTo>
                    <a:pt x="25155" y="26474"/>
                  </a:lnTo>
                  <a:lnTo>
                    <a:pt x="5851" y="64656"/>
                  </a:lnTo>
                  <a:lnTo>
                    <a:pt x="0" y="101150"/>
                  </a:lnTo>
                  <a:lnTo>
                    <a:pt x="3855" y="136009"/>
                  </a:lnTo>
                  <a:lnTo>
                    <a:pt x="12433" y="154713"/>
                  </a:lnTo>
                  <a:lnTo>
                    <a:pt x="17996" y="162976"/>
                  </a:lnTo>
                  <a:lnTo>
                    <a:pt x="26384" y="167315"/>
                  </a:lnTo>
                  <a:lnTo>
                    <a:pt x="48182" y="169016"/>
                  </a:lnTo>
                  <a:lnTo>
                    <a:pt x="81172" y="157808"/>
                  </a:lnTo>
                  <a:lnTo>
                    <a:pt x="107585" y="134079"/>
                  </a:lnTo>
                  <a:lnTo>
                    <a:pt x="127895" y="95574"/>
                  </a:lnTo>
                  <a:lnTo>
                    <a:pt x="130066" y="97813"/>
                  </a:lnTo>
                  <a:lnTo>
                    <a:pt x="134817" y="111610"/>
                  </a:lnTo>
                  <a:lnTo>
                    <a:pt x="144727" y="129441"/>
                  </a:lnTo>
                  <a:lnTo>
                    <a:pt x="160051" y="142824"/>
                  </a:lnTo>
                  <a:lnTo>
                    <a:pt x="182169" y="153817"/>
                  </a:lnTo>
                  <a:lnTo>
                    <a:pt x="197577" y="15844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5117825" y="368497"/>
              <a:ext cx="20082" cy="431669"/>
            </a:xfrm>
            <a:custGeom>
              <a:avLst/>
              <a:gdLst/>
              <a:ahLst/>
              <a:cxnLst/>
              <a:rect l="0" t="0" r="0" b="0"/>
              <a:pathLst>
                <a:path w="20082" h="431669">
                  <a:moveTo>
                    <a:pt x="9553" y="0"/>
                  </a:moveTo>
                  <a:lnTo>
                    <a:pt x="2317" y="28726"/>
                  </a:lnTo>
                  <a:lnTo>
                    <a:pt x="0" y="77921"/>
                  </a:lnTo>
                  <a:lnTo>
                    <a:pt x="2337" y="141301"/>
                  </a:lnTo>
                  <a:lnTo>
                    <a:pt x="7415" y="186536"/>
                  </a:lnTo>
                  <a:lnTo>
                    <a:pt x="8919" y="244393"/>
                  </a:lnTo>
                  <a:lnTo>
                    <a:pt x="9365" y="299750"/>
                  </a:lnTo>
                  <a:lnTo>
                    <a:pt x="12617" y="348908"/>
                  </a:lnTo>
                  <a:lnTo>
                    <a:pt x="17870" y="394279"/>
                  </a:lnTo>
                  <a:lnTo>
                    <a:pt x="20081" y="4316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3995239" y="986322"/>
            <a:ext cx="1641429" cy="508725"/>
            <a:chOff x="3995239" y="986322"/>
            <a:chExt cx="1641429" cy="508725"/>
          </a:xfrm>
        </p:grpSpPr>
        <p:sp>
          <p:nvSpPr>
            <p:cNvPr id="26" name="Freeform 25"/>
            <p:cNvSpPr/>
            <p:nvPr/>
          </p:nvSpPr>
          <p:spPr>
            <a:xfrm>
              <a:off x="4085057" y="1031792"/>
              <a:ext cx="10529" cy="242157"/>
            </a:xfrm>
            <a:custGeom>
              <a:avLst/>
              <a:gdLst/>
              <a:ahLst/>
              <a:cxnLst/>
              <a:rect l="0" t="0" r="0" b="0"/>
              <a:pathLst>
                <a:path w="10529" h="242157">
                  <a:moveTo>
                    <a:pt x="10528" y="0"/>
                  </a:moveTo>
                  <a:lnTo>
                    <a:pt x="4939" y="16768"/>
                  </a:lnTo>
                  <a:lnTo>
                    <a:pt x="8983" y="75446"/>
                  </a:lnTo>
                  <a:lnTo>
                    <a:pt x="10223" y="135786"/>
                  </a:lnTo>
                  <a:lnTo>
                    <a:pt x="9298" y="194455"/>
                  </a:lnTo>
                  <a:lnTo>
                    <a:pt x="0" y="2421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3995239" y="986322"/>
              <a:ext cx="253914" cy="353840"/>
            </a:xfrm>
            <a:custGeom>
              <a:avLst/>
              <a:gdLst/>
              <a:ahLst/>
              <a:cxnLst/>
              <a:rect l="0" t="0" r="0" b="0"/>
              <a:pathLst>
                <a:path w="253914" h="353840">
                  <a:moveTo>
                    <a:pt x="5590" y="77056"/>
                  </a:moveTo>
                  <a:lnTo>
                    <a:pt x="0" y="60288"/>
                  </a:lnTo>
                  <a:lnTo>
                    <a:pt x="694" y="53009"/>
                  </a:lnTo>
                  <a:lnTo>
                    <a:pt x="7703" y="38682"/>
                  </a:lnTo>
                  <a:lnTo>
                    <a:pt x="24803" y="17463"/>
                  </a:lnTo>
                  <a:lnTo>
                    <a:pt x="50277" y="1947"/>
                  </a:lnTo>
                  <a:lnTo>
                    <a:pt x="73024" y="0"/>
                  </a:lnTo>
                  <a:lnTo>
                    <a:pt x="120166" y="8283"/>
                  </a:lnTo>
                  <a:lnTo>
                    <a:pt x="152622" y="23403"/>
                  </a:lnTo>
                  <a:lnTo>
                    <a:pt x="167643" y="39172"/>
                  </a:lnTo>
                  <a:lnTo>
                    <a:pt x="177049" y="59049"/>
                  </a:lnTo>
                  <a:lnTo>
                    <a:pt x="181175" y="95377"/>
                  </a:lnTo>
                  <a:lnTo>
                    <a:pt x="177994" y="117954"/>
                  </a:lnTo>
                  <a:lnTo>
                    <a:pt x="169561" y="136567"/>
                  </a:lnTo>
                  <a:lnTo>
                    <a:pt x="145084" y="167580"/>
                  </a:lnTo>
                  <a:lnTo>
                    <a:pt x="116332" y="185491"/>
                  </a:lnTo>
                  <a:lnTo>
                    <a:pt x="118023" y="185611"/>
                  </a:lnTo>
                  <a:lnTo>
                    <a:pt x="151541" y="182987"/>
                  </a:lnTo>
                  <a:lnTo>
                    <a:pt x="173402" y="188867"/>
                  </a:lnTo>
                  <a:lnTo>
                    <a:pt x="216033" y="211706"/>
                  </a:lnTo>
                  <a:lnTo>
                    <a:pt x="242119" y="237445"/>
                  </a:lnTo>
                  <a:lnTo>
                    <a:pt x="251094" y="260254"/>
                  </a:lnTo>
                  <a:lnTo>
                    <a:pt x="253913" y="284819"/>
                  </a:lnTo>
                  <a:lnTo>
                    <a:pt x="251266" y="307435"/>
                  </a:lnTo>
                  <a:lnTo>
                    <a:pt x="243071" y="326066"/>
                  </a:lnTo>
                  <a:lnTo>
                    <a:pt x="237610" y="334309"/>
                  </a:lnTo>
                  <a:lnTo>
                    <a:pt x="222184" y="346589"/>
                  </a:lnTo>
                  <a:lnTo>
                    <a:pt x="213157" y="351501"/>
                  </a:lnTo>
                  <a:lnTo>
                    <a:pt x="187529" y="353839"/>
                  </a:lnTo>
                  <a:lnTo>
                    <a:pt x="134595" y="345808"/>
                  </a:lnTo>
                  <a:lnTo>
                    <a:pt x="79640" y="329545"/>
                  </a:lnTo>
                  <a:lnTo>
                    <a:pt x="26647" y="3086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4316684" y="1200248"/>
              <a:ext cx="10529" cy="126343"/>
            </a:xfrm>
            <a:custGeom>
              <a:avLst/>
              <a:gdLst/>
              <a:ahLst/>
              <a:cxnLst/>
              <a:rect l="0" t="0" r="0" b="0"/>
              <a:pathLst>
                <a:path w="10529" h="126343">
                  <a:moveTo>
                    <a:pt x="0" y="0"/>
                  </a:moveTo>
                  <a:lnTo>
                    <a:pt x="8333" y="37478"/>
                  </a:lnTo>
                  <a:lnTo>
                    <a:pt x="10239" y="99042"/>
                  </a:lnTo>
                  <a:lnTo>
                    <a:pt x="10528" y="1263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4295626" y="109496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4421969" y="1010735"/>
              <a:ext cx="31586" cy="305328"/>
            </a:xfrm>
            <a:custGeom>
              <a:avLst/>
              <a:gdLst/>
              <a:ahLst/>
              <a:cxnLst/>
              <a:rect l="0" t="0" r="0" b="0"/>
              <a:pathLst>
                <a:path w="31586" h="305328">
                  <a:moveTo>
                    <a:pt x="0" y="0"/>
                  </a:moveTo>
                  <a:lnTo>
                    <a:pt x="0" y="54145"/>
                  </a:lnTo>
                  <a:lnTo>
                    <a:pt x="7235" y="115795"/>
                  </a:lnTo>
                  <a:lnTo>
                    <a:pt x="15684" y="177365"/>
                  </a:lnTo>
                  <a:lnTo>
                    <a:pt x="23468" y="239747"/>
                  </a:lnTo>
                  <a:lnTo>
                    <a:pt x="29180" y="273028"/>
                  </a:lnTo>
                  <a:lnTo>
                    <a:pt x="31585" y="3053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4527253" y="1031792"/>
              <a:ext cx="21059" cy="294799"/>
            </a:xfrm>
            <a:custGeom>
              <a:avLst/>
              <a:gdLst/>
              <a:ahLst/>
              <a:cxnLst/>
              <a:rect l="0" t="0" r="0" b="0"/>
              <a:pathLst>
                <a:path w="21059" h="294799">
                  <a:moveTo>
                    <a:pt x="0" y="0"/>
                  </a:moveTo>
                  <a:lnTo>
                    <a:pt x="0" y="57264"/>
                  </a:lnTo>
                  <a:lnTo>
                    <a:pt x="5590" y="112567"/>
                  </a:lnTo>
                  <a:lnTo>
                    <a:pt x="9553" y="172928"/>
                  </a:lnTo>
                  <a:lnTo>
                    <a:pt x="10337" y="231124"/>
                  </a:lnTo>
                  <a:lnTo>
                    <a:pt x="13591" y="267353"/>
                  </a:lnTo>
                  <a:lnTo>
                    <a:pt x="21058" y="2947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4590425" y="1210777"/>
              <a:ext cx="63172" cy="84229"/>
            </a:xfrm>
            <a:custGeom>
              <a:avLst/>
              <a:gdLst/>
              <a:ahLst/>
              <a:cxnLst/>
              <a:rect l="0" t="0" r="0" b="0"/>
              <a:pathLst>
                <a:path w="63172" h="84229">
                  <a:moveTo>
                    <a:pt x="0" y="0"/>
                  </a:moveTo>
                  <a:lnTo>
                    <a:pt x="9575" y="24046"/>
                  </a:lnTo>
                  <a:lnTo>
                    <a:pt x="63171" y="842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4611482" y="1168663"/>
              <a:ext cx="94757" cy="326384"/>
            </a:xfrm>
            <a:custGeom>
              <a:avLst/>
              <a:gdLst/>
              <a:ahLst/>
              <a:cxnLst/>
              <a:rect l="0" t="0" r="0" b="0"/>
              <a:pathLst>
                <a:path w="94757" h="326384">
                  <a:moveTo>
                    <a:pt x="94756" y="0"/>
                  </a:moveTo>
                  <a:lnTo>
                    <a:pt x="76798" y="55044"/>
                  </a:lnTo>
                  <a:lnTo>
                    <a:pt x="59970" y="106452"/>
                  </a:lnTo>
                  <a:lnTo>
                    <a:pt x="40051" y="161667"/>
                  </a:lnTo>
                  <a:lnTo>
                    <a:pt x="24852" y="217634"/>
                  </a:lnTo>
                  <a:lnTo>
                    <a:pt x="10584" y="270630"/>
                  </a:lnTo>
                  <a:lnTo>
                    <a:pt x="0" y="3263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5022093" y="1063378"/>
              <a:ext cx="10529" cy="221099"/>
            </a:xfrm>
            <a:custGeom>
              <a:avLst/>
              <a:gdLst/>
              <a:ahLst/>
              <a:cxnLst/>
              <a:rect l="0" t="0" r="0" b="0"/>
              <a:pathLst>
                <a:path w="10529" h="221099">
                  <a:moveTo>
                    <a:pt x="0" y="0"/>
                  </a:moveTo>
                  <a:lnTo>
                    <a:pt x="0" y="58617"/>
                  </a:lnTo>
                  <a:lnTo>
                    <a:pt x="0" y="112791"/>
                  </a:lnTo>
                  <a:lnTo>
                    <a:pt x="0" y="168552"/>
                  </a:lnTo>
                  <a:lnTo>
                    <a:pt x="1170" y="193065"/>
                  </a:lnTo>
                  <a:lnTo>
                    <a:pt x="10528" y="2210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4948394" y="1017736"/>
              <a:ext cx="245234" cy="328503"/>
            </a:xfrm>
            <a:custGeom>
              <a:avLst/>
              <a:gdLst/>
              <a:ahLst/>
              <a:cxnLst/>
              <a:rect l="0" t="0" r="0" b="0"/>
              <a:pathLst>
                <a:path w="245234" h="328503">
                  <a:moveTo>
                    <a:pt x="0" y="45642"/>
                  </a:moveTo>
                  <a:lnTo>
                    <a:pt x="34897" y="16333"/>
                  </a:lnTo>
                  <a:lnTo>
                    <a:pt x="64152" y="1733"/>
                  </a:lnTo>
                  <a:lnTo>
                    <a:pt x="84664" y="0"/>
                  </a:lnTo>
                  <a:lnTo>
                    <a:pt x="126428" y="8420"/>
                  </a:lnTo>
                  <a:lnTo>
                    <a:pt x="152364" y="23565"/>
                  </a:lnTo>
                  <a:lnTo>
                    <a:pt x="174866" y="42870"/>
                  </a:lnTo>
                  <a:lnTo>
                    <a:pt x="183003" y="62737"/>
                  </a:lnTo>
                  <a:lnTo>
                    <a:pt x="185173" y="74586"/>
                  </a:lnTo>
                  <a:lnTo>
                    <a:pt x="181345" y="97110"/>
                  </a:lnTo>
                  <a:lnTo>
                    <a:pt x="166036" y="126402"/>
                  </a:lnTo>
                  <a:lnTo>
                    <a:pt x="139902" y="157261"/>
                  </a:lnTo>
                  <a:lnTo>
                    <a:pt x="138891" y="160999"/>
                  </a:lnTo>
                  <a:lnTo>
                    <a:pt x="141727" y="162321"/>
                  </a:lnTo>
                  <a:lnTo>
                    <a:pt x="154236" y="163010"/>
                  </a:lnTo>
                  <a:lnTo>
                    <a:pt x="179840" y="171145"/>
                  </a:lnTo>
                  <a:lnTo>
                    <a:pt x="217239" y="200874"/>
                  </a:lnTo>
                  <a:lnTo>
                    <a:pt x="232953" y="226947"/>
                  </a:lnTo>
                  <a:lnTo>
                    <a:pt x="245018" y="256899"/>
                  </a:lnTo>
                  <a:lnTo>
                    <a:pt x="245233" y="267199"/>
                  </a:lnTo>
                  <a:lnTo>
                    <a:pt x="239234" y="288001"/>
                  </a:lnTo>
                  <a:lnTo>
                    <a:pt x="225649" y="305825"/>
                  </a:lnTo>
                  <a:lnTo>
                    <a:pt x="217113" y="313854"/>
                  </a:lnTo>
                  <a:lnTo>
                    <a:pt x="195150" y="322775"/>
                  </a:lnTo>
                  <a:lnTo>
                    <a:pt x="142923" y="328502"/>
                  </a:lnTo>
                  <a:lnTo>
                    <a:pt x="107078" y="323904"/>
                  </a:lnTo>
                  <a:lnTo>
                    <a:pt x="65865" y="304635"/>
                  </a:lnTo>
                  <a:lnTo>
                    <a:pt x="42113" y="2877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5256870" y="1189720"/>
              <a:ext cx="136825" cy="151094"/>
            </a:xfrm>
            <a:custGeom>
              <a:avLst/>
              <a:gdLst/>
              <a:ahLst/>
              <a:cxnLst/>
              <a:rect l="0" t="0" r="0" b="0"/>
              <a:pathLst>
                <a:path w="136825" h="151094">
                  <a:moveTo>
                    <a:pt x="70549" y="0"/>
                  </a:moveTo>
                  <a:lnTo>
                    <a:pt x="26587" y="20243"/>
                  </a:lnTo>
                  <a:lnTo>
                    <a:pt x="12796" y="35903"/>
                  </a:lnTo>
                  <a:lnTo>
                    <a:pt x="3937" y="55731"/>
                  </a:lnTo>
                  <a:lnTo>
                    <a:pt x="0" y="80141"/>
                  </a:lnTo>
                  <a:lnTo>
                    <a:pt x="4489" y="103469"/>
                  </a:lnTo>
                  <a:lnTo>
                    <a:pt x="8962" y="114603"/>
                  </a:lnTo>
                  <a:lnTo>
                    <a:pt x="23290" y="130093"/>
                  </a:lnTo>
                  <a:lnTo>
                    <a:pt x="61084" y="149570"/>
                  </a:lnTo>
                  <a:lnTo>
                    <a:pt x="81550" y="151093"/>
                  </a:lnTo>
                  <a:lnTo>
                    <a:pt x="101175" y="146701"/>
                  </a:lnTo>
                  <a:lnTo>
                    <a:pt x="117696" y="136950"/>
                  </a:lnTo>
                  <a:lnTo>
                    <a:pt x="129718" y="121698"/>
                  </a:lnTo>
                  <a:lnTo>
                    <a:pt x="134562" y="112717"/>
                  </a:lnTo>
                  <a:lnTo>
                    <a:pt x="136824" y="93380"/>
                  </a:lnTo>
                  <a:lnTo>
                    <a:pt x="128744" y="52370"/>
                  </a:lnTo>
                  <a:lnTo>
                    <a:pt x="113659" y="26565"/>
                  </a:lnTo>
                  <a:lnTo>
                    <a:pt x="104137" y="17656"/>
                  </a:lnTo>
                  <a:lnTo>
                    <a:pt x="91607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5453761" y="1021264"/>
              <a:ext cx="182907" cy="345002"/>
            </a:xfrm>
            <a:custGeom>
              <a:avLst/>
              <a:gdLst/>
              <a:ahLst/>
              <a:cxnLst/>
              <a:rect l="0" t="0" r="0" b="0"/>
              <a:pathLst>
                <a:path w="182907" h="345002">
                  <a:moveTo>
                    <a:pt x="0" y="0"/>
                  </a:moveTo>
                  <a:lnTo>
                    <a:pt x="0" y="58617"/>
                  </a:lnTo>
                  <a:lnTo>
                    <a:pt x="7236" y="112791"/>
                  </a:lnTo>
                  <a:lnTo>
                    <a:pt x="12998" y="168552"/>
                  </a:lnTo>
                  <a:lnTo>
                    <a:pt x="19465" y="224627"/>
                  </a:lnTo>
                  <a:lnTo>
                    <a:pt x="19573" y="272575"/>
                  </a:lnTo>
                  <a:lnTo>
                    <a:pt x="17728" y="272963"/>
                  </a:lnTo>
                  <a:lnTo>
                    <a:pt x="15328" y="269713"/>
                  </a:lnTo>
                  <a:lnTo>
                    <a:pt x="15782" y="256743"/>
                  </a:lnTo>
                  <a:lnTo>
                    <a:pt x="21052" y="239280"/>
                  </a:lnTo>
                  <a:lnTo>
                    <a:pt x="31194" y="219820"/>
                  </a:lnTo>
                  <a:lnTo>
                    <a:pt x="46619" y="205712"/>
                  </a:lnTo>
                  <a:lnTo>
                    <a:pt x="66343" y="196713"/>
                  </a:lnTo>
                  <a:lnTo>
                    <a:pt x="90708" y="192713"/>
                  </a:lnTo>
                  <a:lnTo>
                    <a:pt x="114015" y="197174"/>
                  </a:lnTo>
                  <a:lnTo>
                    <a:pt x="143746" y="212840"/>
                  </a:lnTo>
                  <a:lnTo>
                    <a:pt x="158644" y="226786"/>
                  </a:lnTo>
                  <a:lnTo>
                    <a:pt x="181665" y="274490"/>
                  </a:lnTo>
                  <a:lnTo>
                    <a:pt x="182906" y="295131"/>
                  </a:lnTo>
                  <a:lnTo>
                    <a:pt x="181599" y="305548"/>
                  </a:lnTo>
                  <a:lnTo>
                    <a:pt x="177218" y="313663"/>
                  </a:lnTo>
                  <a:lnTo>
                    <a:pt x="162992" y="325799"/>
                  </a:lnTo>
                  <a:lnTo>
                    <a:pt x="135252" y="339208"/>
                  </a:lnTo>
                  <a:lnTo>
                    <a:pt x="99217" y="345001"/>
                  </a:lnTo>
                  <a:lnTo>
                    <a:pt x="75682" y="340117"/>
                  </a:lnTo>
                  <a:lnTo>
                    <a:pt x="21057" y="3158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9" name="Freeform 38"/>
          <p:cNvSpPr/>
          <p:nvPr/>
        </p:nvSpPr>
        <p:spPr>
          <a:xfrm>
            <a:off x="1693756" y="1705616"/>
            <a:ext cx="239006" cy="352974"/>
          </a:xfrm>
          <a:custGeom>
            <a:avLst/>
            <a:gdLst/>
            <a:ahLst/>
            <a:cxnLst/>
            <a:rect l="0" t="0" r="0" b="0"/>
            <a:pathLst>
              <a:path w="239006" h="352974">
                <a:moveTo>
                  <a:pt x="53974" y="0"/>
                </a:moveTo>
                <a:lnTo>
                  <a:pt x="4476" y="55088"/>
                </a:lnTo>
                <a:lnTo>
                  <a:pt x="1088" y="56612"/>
                </a:lnTo>
                <a:lnTo>
                  <a:pt x="0" y="52949"/>
                </a:lnTo>
                <a:lnTo>
                  <a:pt x="444" y="45828"/>
                </a:lnTo>
                <a:lnTo>
                  <a:pt x="4249" y="39911"/>
                </a:lnTo>
                <a:lnTo>
                  <a:pt x="17836" y="30217"/>
                </a:lnTo>
                <a:lnTo>
                  <a:pt x="45216" y="18182"/>
                </a:lnTo>
                <a:lnTo>
                  <a:pt x="65290" y="17050"/>
                </a:lnTo>
                <a:lnTo>
                  <a:pt x="85909" y="21616"/>
                </a:lnTo>
                <a:lnTo>
                  <a:pt x="106772" y="31444"/>
                </a:lnTo>
                <a:lnTo>
                  <a:pt x="132659" y="55720"/>
                </a:lnTo>
                <a:lnTo>
                  <a:pt x="136846" y="65223"/>
                </a:lnTo>
                <a:lnTo>
                  <a:pt x="138379" y="85140"/>
                </a:lnTo>
                <a:lnTo>
                  <a:pt x="132665" y="116084"/>
                </a:lnTo>
                <a:lnTo>
                  <a:pt x="117974" y="141890"/>
                </a:lnTo>
                <a:lnTo>
                  <a:pt x="102306" y="153919"/>
                </a:lnTo>
                <a:lnTo>
                  <a:pt x="63651" y="171174"/>
                </a:lnTo>
                <a:lnTo>
                  <a:pt x="59256" y="171438"/>
                </a:lnTo>
                <a:lnTo>
                  <a:pt x="58665" y="169274"/>
                </a:lnTo>
                <a:lnTo>
                  <a:pt x="60611" y="165492"/>
                </a:lnTo>
                <a:lnTo>
                  <a:pt x="72132" y="158170"/>
                </a:lnTo>
                <a:lnTo>
                  <a:pt x="91290" y="152186"/>
                </a:lnTo>
                <a:lnTo>
                  <a:pt x="119302" y="149527"/>
                </a:lnTo>
                <a:lnTo>
                  <a:pt x="162368" y="159208"/>
                </a:lnTo>
                <a:lnTo>
                  <a:pt x="199175" y="176894"/>
                </a:lnTo>
                <a:lnTo>
                  <a:pt x="226718" y="202542"/>
                </a:lnTo>
                <a:lnTo>
                  <a:pt x="236034" y="225329"/>
                </a:lnTo>
                <a:lnTo>
                  <a:pt x="239005" y="249885"/>
                </a:lnTo>
                <a:lnTo>
                  <a:pt x="236426" y="272497"/>
                </a:lnTo>
                <a:lnTo>
                  <a:pt x="228260" y="291126"/>
                </a:lnTo>
                <a:lnTo>
                  <a:pt x="215663" y="307204"/>
                </a:lnTo>
                <a:lnTo>
                  <a:pt x="168896" y="343716"/>
                </a:lnTo>
                <a:lnTo>
                  <a:pt x="142095" y="351634"/>
                </a:lnTo>
                <a:lnTo>
                  <a:pt x="100361" y="352973"/>
                </a:lnTo>
                <a:lnTo>
                  <a:pt x="45178" y="339763"/>
                </a:lnTo>
                <a:lnTo>
                  <a:pt x="11860" y="326384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2" name="Group 41"/>
          <p:cNvGrpSpPr/>
          <p:nvPr/>
        </p:nvGrpSpPr>
        <p:grpSpPr>
          <a:xfrm>
            <a:off x="1992631" y="1674031"/>
            <a:ext cx="558102" cy="389704"/>
            <a:chOff x="1992631" y="1674031"/>
            <a:chExt cx="558102" cy="389704"/>
          </a:xfrm>
        </p:grpSpPr>
        <p:sp>
          <p:nvSpPr>
            <p:cNvPr id="40" name="Freeform 39"/>
            <p:cNvSpPr/>
            <p:nvPr/>
          </p:nvSpPr>
          <p:spPr>
            <a:xfrm>
              <a:off x="1992631" y="1674031"/>
              <a:ext cx="173535" cy="389704"/>
            </a:xfrm>
            <a:custGeom>
              <a:avLst/>
              <a:gdLst/>
              <a:ahLst/>
              <a:cxnLst/>
              <a:rect l="0" t="0" r="0" b="0"/>
              <a:pathLst>
                <a:path w="173535" h="389704">
                  <a:moveTo>
                    <a:pt x="155182" y="52642"/>
                  </a:moveTo>
                  <a:lnTo>
                    <a:pt x="139541" y="70623"/>
                  </a:lnTo>
                  <a:lnTo>
                    <a:pt x="116745" y="126996"/>
                  </a:lnTo>
                  <a:lnTo>
                    <a:pt x="93463" y="179070"/>
                  </a:lnTo>
                  <a:lnTo>
                    <a:pt x="75444" y="229521"/>
                  </a:lnTo>
                  <a:lnTo>
                    <a:pt x="57045" y="292903"/>
                  </a:lnTo>
                  <a:lnTo>
                    <a:pt x="45243" y="336537"/>
                  </a:lnTo>
                  <a:lnTo>
                    <a:pt x="47049" y="357802"/>
                  </a:lnTo>
                  <a:lnTo>
                    <a:pt x="54870" y="375832"/>
                  </a:lnTo>
                  <a:lnTo>
                    <a:pt x="60232" y="383916"/>
                  </a:lnTo>
                  <a:lnTo>
                    <a:pt x="67315" y="388135"/>
                  </a:lnTo>
                  <a:lnTo>
                    <a:pt x="84545" y="389703"/>
                  </a:lnTo>
                  <a:lnTo>
                    <a:pt x="100781" y="383381"/>
                  </a:lnTo>
                  <a:lnTo>
                    <a:pt x="151570" y="340060"/>
                  </a:lnTo>
                  <a:lnTo>
                    <a:pt x="167110" y="313668"/>
                  </a:lnTo>
                  <a:lnTo>
                    <a:pt x="173534" y="278032"/>
                  </a:lnTo>
                  <a:lnTo>
                    <a:pt x="168798" y="254591"/>
                  </a:lnTo>
                  <a:lnTo>
                    <a:pt x="152977" y="224783"/>
                  </a:lnTo>
                  <a:lnTo>
                    <a:pt x="118627" y="186488"/>
                  </a:lnTo>
                  <a:lnTo>
                    <a:pt x="61159" y="143932"/>
                  </a:lnTo>
                  <a:lnTo>
                    <a:pt x="22380" y="108800"/>
                  </a:lnTo>
                  <a:lnTo>
                    <a:pt x="6519" y="82149"/>
                  </a:lnTo>
                  <a:lnTo>
                    <a:pt x="0" y="46437"/>
                  </a:lnTo>
                  <a:lnTo>
                    <a:pt x="4714" y="26098"/>
                  </a:lnTo>
                  <a:lnTo>
                    <a:pt x="9247" y="17398"/>
                  </a:lnTo>
                  <a:lnTo>
                    <a:pt x="16948" y="11599"/>
                  </a:lnTo>
                  <a:lnTo>
                    <a:pt x="37982" y="5155"/>
                  </a:lnTo>
                  <a:lnTo>
                    <a:pt x="90803" y="678"/>
                  </a:lnTo>
                  <a:lnTo>
                    <a:pt x="10254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2308476" y="1684559"/>
              <a:ext cx="242257" cy="291652"/>
            </a:xfrm>
            <a:custGeom>
              <a:avLst/>
              <a:gdLst/>
              <a:ahLst/>
              <a:cxnLst/>
              <a:rect l="0" t="0" r="0" b="0"/>
              <a:pathLst>
                <a:path w="242257" h="291652">
                  <a:moveTo>
                    <a:pt x="113078" y="31586"/>
                  </a:moveTo>
                  <a:lnTo>
                    <a:pt x="96310" y="25996"/>
                  </a:lnTo>
                  <a:lnTo>
                    <a:pt x="78720" y="29491"/>
                  </a:lnTo>
                  <a:lnTo>
                    <a:pt x="60373" y="40014"/>
                  </a:lnTo>
                  <a:lnTo>
                    <a:pt x="22285" y="85338"/>
                  </a:lnTo>
                  <a:lnTo>
                    <a:pt x="6498" y="116142"/>
                  </a:lnTo>
                  <a:lnTo>
                    <a:pt x="0" y="153086"/>
                  </a:lnTo>
                  <a:lnTo>
                    <a:pt x="3664" y="199257"/>
                  </a:lnTo>
                  <a:lnTo>
                    <a:pt x="17748" y="238804"/>
                  </a:lnTo>
                  <a:lnTo>
                    <a:pt x="36739" y="267159"/>
                  </a:lnTo>
                  <a:lnTo>
                    <a:pt x="53413" y="279784"/>
                  </a:lnTo>
                  <a:lnTo>
                    <a:pt x="73692" y="288125"/>
                  </a:lnTo>
                  <a:lnTo>
                    <a:pt x="110247" y="291651"/>
                  </a:lnTo>
                  <a:lnTo>
                    <a:pt x="143825" y="284637"/>
                  </a:lnTo>
                  <a:lnTo>
                    <a:pt x="183492" y="261899"/>
                  </a:lnTo>
                  <a:lnTo>
                    <a:pt x="214205" y="229288"/>
                  </a:lnTo>
                  <a:lnTo>
                    <a:pt x="242256" y="168251"/>
                  </a:lnTo>
                  <a:lnTo>
                    <a:pt x="242080" y="125631"/>
                  </a:lnTo>
                  <a:lnTo>
                    <a:pt x="230370" y="74469"/>
                  </a:lnTo>
                  <a:lnTo>
                    <a:pt x="212042" y="36623"/>
                  </a:lnTo>
                  <a:lnTo>
                    <a:pt x="194497" y="17837"/>
                  </a:lnTo>
                  <a:lnTo>
                    <a:pt x="175001" y="7927"/>
                  </a:lnTo>
                  <a:lnTo>
                    <a:pt x="144663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6" name="Group 45"/>
          <p:cNvGrpSpPr/>
          <p:nvPr/>
        </p:nvGrpSpPr>
        <p:grpSpPr>
          <a:xfrm>
            <a:off x="1347647" y="2168870"/>
            <a:ext cx="1248824" cy="456834"/>
            <a:chOff x="1347647" y="2168870"/>
            <a:chExt cx="1248824" cy="456834"/>
          </a:xfrm>
        </p:grpSpPr>
        <p:sp>
          <p:nvSpPr>
            <p:cNvPr id="43" name="Freeform 42"/>
            <p:cNvSpPr/>
            <p:nvPr/>
          </p:nvSpPr>
          <p:spPr>
            <a:xfrm>
              <a:off x="1347647" y="2421554"/>
              <a:ext cx="115815" cy="10529"/>
            </a:xfrm>
            <a:custGeom>
              <a:avLst/>
              <a:gdLst/>
              <a:ahLst/>
              <a:cxnLst/>
              <a:rect l="0" t="0" r="0" b="0"/>
              <a:pathLst>
                <a:path w="115815" h="10529">
                  <a:moveTo>
                    <a:pt x="115814" y="0"/>
                  </a:moveTo>
                  <a:lnTo>
                    <a:pt x="73122" y="3120"/>
                  </a:lnTo>
                  <a:lnTo>
                    <a:pt x="11503" y="9878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1908141" y="2232041"/>
              <a:ext cx="211388" cy="393663"/>
            </a:xfrm>
            <a:custGeom>
              <a:avLst/>
              <a:gdLst/>
              <a:ahLst/>
              <a:cxnLst/>
              <a:rect l="0" t="0" r="0" b="0"/>
              <a:pathLst>
                <a:path w="211388" h="393663">
                  <a:moveTo>
                    <a:pt x="134387" y="0"/>
                  </a:moveTo>
                  <a:lnTo>
                    <a:pt x="98471" y="53875"/>
                  </a:lnTo>
                  <a:lnTo>
                    <a:pt x="64089" y="111036"/>
                  </a:lnTo>
                  <a:lnTo>
                    <a:pt x="32208" y="170947"/>
                  </a:lnTo>
                  <a:lnTo>
                    <a:pt x="10088" y="225100"/>
                  </a:lnTo>
                  <a:lnTo>
                    <a:pt x="0" y="280857"/>
                  </a:lnTo>
                  <a:lnTo>
                    <a:pt x="592" y="321733"/>
                  </a:lnTo>
                  <a:lnTo>
                    <a:pt x="20568" y="367579"/>
                  </a:lnTo>
                  <a:lnTo>
                    <a:pt x="26922" y="378414"/>
                  </a:lnTo>
                  <a:lnTo>
                    <a:pt x="35838" y="385637"/>
                  </a:lnTo>
                  <a:lnTo>
                    <a:pt x="58222" y="393662"/>
                  </a:lnTo>
                  <a:lnTo>
                    <a:pt x="91542" y="392591"/>
                  </a:lnTo>
                  <a:lnTo>
                    <a:pt x="109886" y="384665"/>
                  </a:lnTo>
                  <a:lnTo>
                    <a:pt x="155207" y="352646"/>
                  </a:lnTo>
                  <a:lnTo>
                    <a:pt x="199569" y="301566"/>
                  </a:lnTo>
                  <a:lnTo>
                    <a:pt x="209370" y="282598"/>
                  </a:lnTo>
                  <a:lnTo>
                    <a:pt x="211387" y="262470"/>
                  </a:lnTo>
                  <a:lnTo>
                    <a:pt x="207213" y="241825"/>
                  </a:lnTo>
                  <a:lnTo>
                    <a:pt x="197560" y="220952"/>
                  </a:lnTo>
                  <a:lnTo>
                    <a:pt x="182351" y="206215"/>
                  </a:lnTo>
                  <a:lnTo>
                    <a:pt x="162724" y="196936"/>
                  </a:lnTo>
                  <a:lnTo>
                    <a:pt x="138402" y="192812"/>
                  </a:lnTo>
                  <a:lnTo>
                    <a:pt x="118234" y="197219"/>
                  </a:lnTo>
                  <a:lnTo>
                    <a:pt x="66433" y="229184"/>
                  </a:lnTo>
                  <a:lnTo>
                    <a:pt x="50159" y="2421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2234742" y="2168870"/>
              <a:ext cx="361729" cy="377186"/>
            </a:xfrm>
            <a:custGeom>
              <a:avLst/>
              <a:gdLst/>
              <a:ahLst/>
              <a:cxnLst/>
              <a:rect l="0" t="0" r="0" b="0"/>
              <a:pathLst>
                <a:path w="361729" h="377186">
                  <a:moveTo>
                    <a:pt x="197340" y="31585"/>
                  </a:moveTo>
                  <a:lnTo>
                    <a:pt x="136230" y="57949"/>
                  </a:lnTo>
                  <a:lnTo>
                    <a:pt x="104364" y="78911"/>
                  </a:lnTo>
                  <a:lnTo>
                    <a:pt x="57425" y="138498"/>
                  </a:lnTo>
                  <a:lnTo>
                    <a:pt x="21927" y="198638"/>
                  </a:lnTo>
                  <a:lnTo>
                    <a:pt x="6416" y="231211"/>
                  </a:lnTo>
                  <a:lnTo>
                    <a:pt x="0" y="268678"/>
                  </a:lnTo>
                  <a:lnTo>
                    <a:pt x="3689" y="303826"/>
                  </a:lnTo>
                  <a:lnTo>
                    <a:pt x="12227" y="322597"/>
                  </a:lnTo>
                  <a:lnTo>
                    <a:pt x="36773" y="353712"/>
                  </a:lnTo>
                  <a:lnTo>
                    <a:pt x="62807" y="369706"/>
                  </a:lnTo>
                  <a:lnTo>
                    <a:pt x="111451" y="377185"/>
                  </a:lnTo>
                  <a:lnTo>
                    <a:pt x="163000" y="375543"/>
                  </a:lnTo>
                  <a:lnTo>
                    <a:pt x="196524" y="364346"/>
                  </a:lnTo>
                  <a:lnTo>
                    <a:pt x="249875" y="332856"/>
                  </a:lnTo>
                  <a:lnTo>
                    <a:pt x="280367" y="311014"/>
                  </a:lnTo>
                  <a:lnTo>
                    <a:pt x="326778" y="252259"/>
                  </a:lnTo>
                  <a:lnTo>
                    <a:pt x="352067" y="207367"/>
                  </a:lnTo>
                  <a:lnTo>
                    <a:pt x="361728" y="167507"/>
                  </a:lnTo>
                  <a:lnTo>
                    <a:pt x="361472" y="126061"/>
                  </a:lnTo>
                  <a:lnTo>
                    <a:pt x="355685" y="100481"/>
                  </a:lnTo>
                  <a:lnTo>
                    <a:pt x="338104" y="71756"/>
                  </a:lnTo>
                  <a:lnTo>
                    <a:pt x="291223" y="26390"/>
                  </a:lnTo>
                  <a:lnTo>
                    <a:pt x="244914" y="6426"/>
                  </a:lnTo>
                  <a:lnTo>
                    <a:pt x="218397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9" name="Group 58"/>
          <p:cNvGrpSpPr/>
          <p:nvPr/>
        </p:nvGrpSpPr>
        <p:grpSpPr>
          <a:xfrm>
            <a:off x="3033042" y="1989886"/>
            <a:ext cx="2178565" cy="631710"/>
            <a:chOff x="3033042" y="1989886"/>
            <a:chExt cx="2178565" cy="631710"/>
          </a:xfrm>
        </p:grpSpPr>
        <p:sp>
          <p:nvSpPr>
            <p:cNvPr id="47" name="Freeform 46"/>
            <p:cNvSpPr/>
            <p:nvPr/>
          </p:nvSpPr>
          <p:spPr>
            <a:xfrm>
              <a:off x="3033042" y="2158342"/>
              <a:ext cx="209736" cy="210570"/>
            </a:xfrm>
            <a:custGeom>
              <a:avLst/>
              <a:gdLst/>
              <a:ahLst/>
              <a:cxnLst/>
              <a:rect l="0" t="0" r="0" b="0"/>
              <a:pathLst>
                <a:path w="209736" h="210570">
                  <a:moveTo>
                    <a:pt x="188678" y="0"/>
                  </a:moveTo>
                  <a:lnTo>
                    <a:pt x="164631" y="9575"/>
                  </a:lnTo>
                  <a:lnTo>
                    <a:pt x="107572" y="46156"/>
                  </a:lnTo>
                  <a:lnTo>
                    <a:pt x="52173" y="80548"/>
                  </a:lnTo>
                  <a:lnTo>
                    <a:pt x="8124" y="112743"/>
                  </a:lnTo>
                  <a:lnTo>
                    <a:pt x="2798" y="120785"/>
                  </a:lnTo>
                  <a:lnTo>
                    <a:pt x="0" y="139080"/>
                  </a:lnTo>
                  <a:lnTo>
                    <a:pt x="3231" y="146532"/>
                  </a:lnTo>
                  <a:lnTo>
                    <a:pt x="16180" y="157932"/>
                  </a:lnTo>
                  <a:lnTo>
                    <a:pt x="71524" y="178523"/>
                  </a:lnTo>
                  <a:lnTo>
                    <a:pt x="126500" y="195301"/>
                  </a:lnTo>
                  <a:lnTo>
                    <a:pt x="187191" y="205006"/>
                  </a:lnTo>
                  <a:lnTo>
                    <a:pt x="209735" y="21056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3063792" y="2242570"/>
              <a:ext cx="747525" cy="31586"/>
            </a:xfrm>
            <a:custGeom>
              <a:avLst/>
              <a:gdLst/>
              <a:ahLst/>
              <a:cxnLst/>
              <a:rect l="0" t="0" r="0" b="0"/>
              <a:pathLst>
                <a:path w="747525" h="31586">
                  <a:moveTo>
                    <a:pt x="0" y="31585"/>
                  </a:moveTo>
                  <a:lnTo>
                    <a:pt x="54145" y="31585"/>
                  </a:lnTo>
                  <a:lnTo>
                    <a:pt x="114681" y="31585"/>
                  </a:lnTo>
                  <a:lnTo>
                    <a:pt x="165651" y="31585"/>
                  </a:lnTo>
                  <a:lnTo>
                    <a:pt x="217798" y="31585"/>
                  </a:lnTo>
                  <a:lnTo>
                    <a:pt x="270294" y="25996"/>
                  </a:lnTo>
                  <a:lnTo>
                    <a:pt x="328481" y="22520"/>
                  </a:lnTo>
                  <a:lnTo>
                    <a:pt x="389319" y="14110"/>
                  </a:lnTo>
                  <a:lnTo>
                    <a:pt x="445247" y="11589"/>
                  </a:lnTo>
                  <a:lnTo>
                    <a:pt x="502762" y="9673"/>
                  </a:lnTo>
                  <a:lnTo>
                    <a:pt x="564775" y="2257"/>
                  </a:lnTo>
                  <a:lnTo>
                    <a:pt x="623186" y="669"/>
                  </a:lnTo>
                  <a:lnTo>
                    <a:pt x="681827" y="198"/>
                  </a:lnTo>
                  <a:lnTo>
                    <a:pt x="723769" y="58"/>
                  </a:lnTo>
                  <a:lnTo>
                    <a:pt x="747524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3950039" y="2066606"/>
              <a:ext cx="187661" cy="326328"/>
            </a:xfrm>
            <a:custGeom>
              <a:avLst/>
              <a:gdLst/>
              <a:ahLst/>
              <a:cxnLst/>
              <a:rect l="0" t="0" r="0" b="0"/>
              <a:pathLst>
                <a:path w="187661" h="326328">
                  <a:moveTo>
                    <a:pt x="156075" y="60150"/>
                  </a:moveTo>
                  <a:lnTo>
                    <a:pt x="140434" y="42169"/>
                  </a:lnTo>
                  <a:lnTo>
                    <a:pt x="132356" y="25252"/>
                  </a:lnTo>
                  <a:lnTo>
                    <a:pt x="118627" y="12275"/>
                  </a:lnTo>
                  <a:lnTo>
                    <a:pt x="99657" y="3777"/>
                  </a:lnTo>
                  <a:lnTo>
                    <a:pt x="75628" y="0"/>
                  </a:lnTo>
                  <a:lnTo>
                    <a:pt x="55590" y="4561"/>
                  </a:lnTo>
                  <a:lnTo>
                    <a:pt x="38885" y="15557"/>
                  </a:lnTo>
                  <a:lnTo>
                    <a:pt x="23662" y="32142"/>
                  </a:lnTo>
                  <a:lnTo>
                    <a:pt x="7527" y="66799"/>
                  </a:lnTo>
                  <a:lnTo>
                    <a:pt x="0" y="121602"/>
                  </a:lnTo>
                  <a:lnTo>
                    <a:pt x="1633" y="181300"/>
                  </a:lnTo>
                  <a:lnTo>
                    <a:pt x="12874" y="238759"/>
                  </a:lnTo>
                  <a:lnTo>
                    <a:pt x="27529" y="288453"/>
                  </a:lnTo>
                  <a:lnTo>
                    <a:pt x="38892" y="306287"/>
                  </a:lnTo>
                  <a:lnTo>
                    <a:pt x="54860" y="318893"/>
                  </a:lnTo>
                  <a:lnTo>
                    <a:pt x="64032" y="323892"/>
                  </a:lnTo>
                  <a:lnTo>
                    <a:pt x="86701" y="326327"/>
                  </a:lnTo>
                  <a:lnTo>
                    <a:pt x="111204" y="322341"/>
                  </a:lnTo>
                  <a:lnTo>
                    <a:pt x="143559" y="306942"/>
                  </a:lnTo>
                  <a:lnTo>
                    <a:pt x="187660" y="27072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4169285" y="2032000"/>
              <a:ext cx="210571" cy="316746"/>
            </a:xfrm>
            <a:custGeom>
              <a:avLst/>
              <a:gdLst/>
              <a:ahLst/>
              <a:cxnLst/>
              <a:rect l="0" t="0" r="0" b="0"/>
              <a:pathLst>
                <a:path w="210571" h="316746">
                  <a:moveTo>
                    <a:pt x="0" y="0"/>
                  </a:moveTo>
                  <a:lnTo>
                    <a:pt x="14654" y="60730"/>
                  </a:lnTo>
                  <a:lnTo>
                    <a:pt x="20962" y="120487"/>
                  </a:lnTo>
                  <a:lnTo>
                    <a:pt x="29140" y="173538"/>
                  </a:lnTo>
                  <a:lnTo>
                    <a:pt x="36691" y="234060"/>
                  </a:lnTo>
                  <a:lnTo>
                    <a:pt x="42212" y="289906"/>
                  </a:lnTo>
                  <a:lnTo>
                    <a:pt x="47862" y="316745"/>
                  </a:lnTo>
                  <a:lnTo>
                    <a:pt x="45448" y="307671"/>
                  </a:lnTo>
                  <a:lnTo>
                    <a:pt x="51178" y="264888"/>
                  </a:lnTo>
                  <a:lnTo>
                    <a:pt x="66694" y="221429"/>
                  </a:lnTo>
                  <a:lnTo>
                    <a:pt x="72539" y="210790"/>
                  </a:lnTo>
                  <a:lnTo>
                    <a:pt x="88391" y="195850"/>
                  </a:lnTo>
                  <a:lnTo>
                    <a:pt x="108305" y="186480"/>
                  </a:lnTo>
                  <a:lnTo>
                    <a:pt x="132753" y="182316"/>
                  </a:lnTo>
                  <a:lnTo>
                    <a:pt x="152978" y="186704"/>
                  </a:lnTo>
                  <a:lnTo>
                    <a:pt x="185025" y="208585"/>
                  </a:lnTo>
                  <a:lnTo>
                    <a:pt x="201181" y="234158"/>
                  </a:lnTo>
                  <a:lnTo>
                    <a:pt x="210570" y="29479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4414296" y="2161079"/>
              <a:ext cx="176130" cy="188413"/>
            </a:xfrm>
            <a:custGeom>
              <a:avLst/>
              <a:gdLst/>
              <a:ahLst/>
              <a:cxnLst/>
              <a:rect l="0" t="0" r="0" b="0"/>
              <a:pathLst>
                <a:path w="176130" h="188413">
                  <a:moveTo>
                    <a:pt x="102429" y="113076"/>
                  </a:moveTo>
                  <a:lnTo>
                    <a:pt x="113607" y="96308"/>
                  </a:lnTo>
                  <a:lnTo>
                    <a:pt x="120559" y="63524"/>
                  </a:lnTo>
                  <a:lnTo>
                    <a:pt x="117030" y="29764"/>
                  </a:lnTo>
                  <a:lnTo>
                    <a:pt x="108528" y="11318"/>
                  </a:lnTo>
                  <a:lnTo>
                    <a:pt x="102986" y="3123"/>
                  </a:lnTo>
                  <a:lnTo>
                    <a:pt x="95781" y="0"/>
                  </a:lnTo>
                  <a:lnTo>
                    <a:pt x="87469" y="257"/>
                  </a:lnTo>
                  <a:lnTo>
                    <a:pt x="78418" y="2768"/>
                  </a:lnTo>
                  <a:lnTo>
                    <a:pt x="39844" y="30845"/>
                  </a:lnTo>
                  <a:lnTo>
                    <a:pt x="17075" y="54136"/>
                  </a:lnTo>
                  <a:lnTo>
                    <a:pt x="6782" y="72842"/>
                  </a:lnTo>
                  <a:lnTo>
                    <a:pt x="0" y="108694"/>
                  </a:lnTo>
                  <a:lnTo>
                    <a:pt x="3580" y="143363"/>
                  </a:lnTo>
                  <a:lnTo>
                    <a:pt x="12092" y="162022"/>
                  </a:lnTo>
                  <a:lnTo>
                    <a:pt x="17638" y="170273"/>
                  </a:lnTo>
                  <a:lnTo>
                    <a:pt x="33159" y="182561"/>
                  </a:lnTo>
                  <a:lnTo>
                    <a:pt x="42211" y="187475"/>
                  </a:lnTo>
                  <a:lnTo>
                    <a:pt x="50585" y="188412"/>
                  </a:lnTo>
                  <a:lnTo>
                    <a:pt x="66129" y="183213"/>
                  </a:lnTo>
                  <a:lnTo>
                    <a:pt x="77717" y="169985"/>
                  </a:lnTo>
                  <a:lnTo>
                    <a:pt x="85597" y="151237"/>
                  </a:lnTo>
                  <a:lnTo>
                    <a:pt x="96660" y="93116"/>
                  </a:lnTo>
                  <a:lnTo>
                    <a:pt x="99752" y="90411"/>
                  </a:lnTo>
                  <a:lnTo>
                    <a:pt x="102984" y="93286"/>
                  </a:lnTo>
                  <a:lnTo>
                    <a:pt x="132617" y="150291"/>
                  </a:lnTo>
                  <a:lnTo>
                    <a:pt x="148602" y="158862"/>
                  </a:lnTo>
                  <a:lnTo>
                    <a:pt x="176129" y="16571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4638155" y="2186828"/>
              <a:ext cx="89141" cy="142097"/>
            </a:xfrm>
            <a:custGeom>
              <a:avLst/>
              <a:gdLst/>
              <a:ahLst/>
              <a:cxnLst/>
              <a:rect l="0" t="0" r="0" b="0"/>
              <a:pathLst>
                <a:path w="89141" h="142097">
                  <a:moveTo>
                    <a:pt x="4912" y="45213"/>
                  </a:moveTo>
                  <a:lnTo>
                    <a:pt x="10501" y="107306"/>
                  </a:lnTo>
                  <a:lnTo>
                    <a:pt x="20531" y="142096"/>
                  </a:lnTo>
                  <a:lnTo>
                    <a:pt x="4388" y="86322"/>
                  </a:lnTo>
                  <a:lnTo>
                    <a:pt x="0" y="65823"/>
                  </a:lnTo>
                  <a:lnTo>
                    <a:pt x="1949" y="45015"/>
                  </a:lnTo>
                  <a:lnTo>
                    <a:pt x="9834" y="27188"/>
                  </a:lnTo>
                  <a:lnTo>
                    <a:pt x="15213" y="19158"/>
                  </a:lnTo>
                  <a:lnTo>
                    <a:pt x="30547" y="7117"/>
                  </a:lnTo>
                  <a:lnTo>
                    <a:pt x="39549" y="2268"/>
                  </a:lnTo>
                  <a:lnTo>
                    <a:pt x="58911" y="0"/>
                  </a:lnTo>
                  <a:lnTo>
                    <a:pt x="89140" y="309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4790466" y="2221513"/>
              <a:ext cx="21058" cy="147399"/>
            </a:xfrm>
            <a:custGeom>
              <a:avLst/>
              <a:gdLst/>
              <a:ahLst/>
              <a:cxnLst/>
              <a:rect l="0" t="0" r="0" b="0"/>
              <a:pathLst>
                <a:path w="21058" h="147399">
                  <a:moveTo>
                    <a:pt x="0" y="0"/>
                  </a:moveTo>
                  <a:lnTo>
                    <a:pt x="3120" y="48930"/>
                  </a:lnTo>
                  <a:lnTo>
                    <a:pt x="14654" y="108061"/>
                  </a:lnTo>
                  <a:lnTo>
                    <a:pt x="21057" y="14739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4800994" y="207411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4919003" y="1989886"/>
              <a:ext cx="39920" cy="357969"/>
            </a:xfrm>
            <a:custGeom>
              <a:avLst/>
              <a:gdLst/>
              <a:ahLst/>
              <a:cxnLst/>
              <a:rect l="0" t="0" r="0" b="0"/>
              <a:pathLst>
                <a:path w="39920" h="357969">
                  <a:moveTo>
                    <a:pt x="8333" y="0"/>
                  </a:moveTo>
                  <a:lnTo>
                    <a:pt x="0" y="37478"/>
                  </a:lnTo>
                  <a:lnTo>
                    <a:pt x="3828" y="100080"/>
                  </a:lnTo>
                  <a:lnTo>
                    <a:pt x="6999" y="153915"/>
                  </a:lnTo>
                  <a:lnTo>
                    <a:pt x="15305" y="208867"/>
                  </a:lnTo>
                  <a:lnTo>
                    <a:pt x="21279" y="263569"/>
                  </a:lnTo>
                  <a:lnTo>
                    <a:pt x="33378" y="319435"/>
                  </a:lnTo>
                  <a:lnTo>
                    <a:pt x="39919" y="35796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4874694" y="2179399"/>
              <a:ext cx="147400" cy="21057"/>
            </a:xfrm>
            <a:custGeom>
              <a:avLst/>
              <a:gdLst/>
              <a:ahLst/>
              <a:cxnLst/>
              <a:rect l="0" t="0" r="0" b="0"/>
              <a:pathLst>
                <a:path w="147400" h="21057">
                  <a:moveTo>
                    <a:pt x="147399" y="0"/>
                  </a:moveTo>
                  <a:lnTo>
                    <a:pt x="88782" y="5589"/>
                  </a:lnTo>
                  <a:lnTo>
                    <a:pt x="26971" y="18211"/>
                  </a:lnTo>
                  <a:lnTo>
                    <a:pt x="0" y="2105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5032621" y="2221513"/>
              <a:ext cx="84230" cy="94757"/>
            </a:xfrm>
            <a:custGeom>
              <a:avLst/>
              <a:gdLst/>
              <a:ahLst/>
              <a:cxnLst/>
              <a:rect l="0" t="0" r="0" b="0"/>
              <a:pathLst>
                <a:path w="84230" h="94757">
                  <a:moveTo>
                    <a:pt x="0" y="0"/>
                  </a:moveTo>
                  <a:lnTo>
                    <a:pt x="16811" y="19150"/>
                  </a:lnTo>
                  <a:lnTo>
                    <a:pt x="45782" y="59328"/>
                  </a:lnTo>
                  <a:lnTo>
                    <a:pt x="84229" y="9475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5053679" y="2158342"/>
              <a:ext cx="157928" cy="463254"/>
            </a:xfrm>
            <a:custGeom>
              <a:avLst/>
              <a:gdLst/>
              <a:ahLst/>
              <a:cxnLst/>
              <a:rect l="0" t="0" r="0" b="0"/>
              <a:pathLst>
                <a:path w="157928" h="463254">
                  <a:moveTo>
                    <a:pt x="157927" y="0"/>
                  </a:moveTo>
                  <a:lnTo>
                    <a:pt x="143273" y="55141"/>
                  </a:lnTo>
                  <a:lnTo>
                    <a:pt x="128559" y="106038"/>
                  </a:lnTo>
                  <a:lnTo>
                    <a:pt x="104336" y="163752"/>
                  </a:lnTo>
                  <a:lnTo>
                    <a:pt x="77300" y="222818"/>
                  </a:lnTo>
                  <a:lnTo>
                    <a:pt x="55086" y="279756"/>
                  </a:lnTo>
                  <a:lnTo>
                    <a:pt x="35416" y="336317"/>
                  </a:lnTo>
                  <a:lnTo>
                    <a:pt x="21120" y="385147"/>
                  </a:lnTo>
                  <a:lnTo>
                    <a:pt x="4687" y="447249"/>
                  </a:lnTo>
                  <a:lnTo>
                    <a:pt x="0" y="46325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0" name="Freeform 59"/>
          <p:cNvSpPr/>
          <p:nvPr/>
        </p:nvSpPr>
        <p:spPr>
          <a:xfrm>
            <a:off x="1400290" y="2611067"/>
            <a:ext cx="1358177" cy="178985"/>
          </a:xfrm>
          <a:custGeom>
            <a:avLst/>
            <a:gdLst/>
            <a:ahLst/>
            <a:cxnLst/>
            <a:rect l="0" t="0" r="0" b="0"/>
            <a:pathLst>
              <a:path w="1358177" h="178985">
                <a:moveTo>
                  <a:pt x="1358176" y="0"/>
                </a:moveTo>
                <a:lnTo>
                  <a:pt x="1301961" y="17958"/>
                </a:lnTo>
                <a:lnTo>
                  <a:pt x="1240270" y="31667"/>
                </a:lnTo>
                <a:lnTo>
                  <a:pt x="1177348" y="40050"/>
                </a:lnTo>
                <a:lnTo>
                  <a:pt x="1117294" y="47092"/>
                </a:lnTo>
                <a:lnTo>
                  <a:pt x="1064405" y="50998"/>
                </a:lnTo>
                <a:lnTo>
                  <a:pt x="1003443" y="59553"/>
                </a:lnTo>
                <a:lnTo>
                  <a:pt x="953463" y="62099"/>
                </a:lnTo>
                <a:lnTo>
                  <a:pt x="901609" y="64023"/>
                </a:lnTo>
                <a:lnTo>
                  <a:pt x="848030" y="70312"/>
                </a:lnTo>
                <a:lnTo>
                  <a:pt x="788221" y="73866"/>
                </a:lnTo>
                <a:lnTo>
                  <a:pt x="726047" y="80638"/>
                </a:lnTo>
                <a:lnTo>
                  <a:pt x="663171" y="84334"/>
                </a:lnTo>
                <a:lnTo>
                  <a:pt x="600087" y="92318"/>
                </a:lnTo>
                <a:lnTo>
                  <a:pt x="536942" y="102093"/>
                </a:lnTo>
                <a:lnTo>
                  <a:pt x="494834" y="108935"/>
                </a:lnTo>
                <a:lnTo>
                  <a:pt x="449604" y="115876"/>
                </a:lnTo>
                <a:lnTo>
                  <a:pt x="403375" y="122860"/>
                </a:lnTo>
                <a:lnTo>
                  <a:pt x="359432" y="129864"/>
                </a:lnTo>
                <a:lnTo>
                  <a:pt x="313385" y="136876"/>
                </a:lnTo>
                <a:lnTo>
                  <a:pt x="265624" y="143892"/>
                </a:lnTo>
                <a:lnTo>
                  <a:pt x="217101" y="150910"/>
                </a:lnTo>
                <a:lnTo>
                  <a:pt x="168239" y="157928"/>
                </a:lnTo>
                <a:lnTo>
                  <a:pt x="116887" y="164947"/>
                </a:lnTo>
                <a:lnTo>
                  <a:pt x="58968" y="171966"/>
                </a:lnTo>
                <a:lnTo>
                  <a:pt x="0" y="178984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4" name="Group 63"/>
          <p:cNvGrpSpPr/>
          <p:nvPr/>
        </p:nvGrpSpPr>
        <p:grpSpPr>
          <a:xfrm>
            <a:off x="1496154" y="3021678"/>
            <a:ext cx="949739" cy="438127"/>
            <a:chOff x="1496154" y="3021678"/>
            <a:chExt cx="949739" cy="438127"/>
          </a:xfrm>
        </p:grpSpPr>
        <p:sp>
          <p:nvSpPr>
            <p:cNvPr id="61" name="Freeform 60"/>
            <p:cNvSpPr/>
            <p:nvPr/>
          </p:nvSpPr>
          <p:spPr>
            <a:xfrm>
              <a:off x="1496154" y="3074321"/>
              <a:ext cx="244848" cy="385484"/>
            </a:xfrm>
            <a:custGeom>
              <a:avLst/>
              <a:gdLst/>
              <a:ahLst/>
              <a:cxnLst/>
              <a:rect l="0" t="0" r="0" b="0"/>
              <a:pathLst>
                <a:path w="244848" h="385484">
                  <a:moveTo>
                    <a:pt x="114706" y="0"/>
                  </a:moveTo>
                  <a:lnTo>
                    <a:pt x="78789" y="63428"/>
                  </a:lnTo>
                  <a:lnTo>
                    <a:pt x="57140" y="93663"/>
                  </a:lnTo>
                  <a:lnTo>
                    <a:pt x="29019" y="116789"/>
                  </a:lnTo>
                  <a:lnTo>
                    <a:pt x="8772" y="127165"/>
                  </a:lnTo>
                  <a:lnTo>
                    <a:pt x="3139" y="125721"/>
                  </a:lnTo>
                  <a:lnTo>
                    <a:pt x="554" y="120079"/>
                  </a:lnTo>
                  <a:lnTo>
                    <a:pt x="0" y="111638"/>
                  </a:lnTo>
                  <a:lnTo>
                    <a:pt x="5624" y="92901"/>
                  </a:lnTo>
                  <a:lnTo>
                    <a:pt x="21944" y="65741"/>
                  </a:lnTo>
                  <a:lnTo>
                    <a:pt x="36044" y="51445"/>
                  </a:lnTo>
                  <a:lnTo>
                    <a:pt x="83853" y="28843"/>
                  </a:lnTo>
                  <a:lnTo>
                    <a:pt x="120512" y="23364"/>
                  </a:lnTo>
                  <a:lnTo>
                    <a:pt x="141073" y="28321"/>
                  </a:lnTo>
                  <a:lnTo>
                    <a:pt x="149831" y="32919"/>
                  </a:lnTo>
                  <a:lnTo>
                    <a:pt x="162682" y="47386"/>
                  </a:lnTo>
                  <a:lnTo>
                    <a:pt x="167747" y="56157"/>
                  </a:lnTo>
                  <a:lnTo>
                    <a:pt x="170255" y="78381"/>
                  </a:lnTo>
                  <a:lnTo>
                    <a:pt x="166300" y="103856"/>
                  </a:lnTo>
                  <a:lnTo>
                    <a:pt x="156744" y="130776"/>
                  </a:lnTo>
                  <a:lnTo>
                    <a:pt x="141578" y="148980"/>
                  </a:lnTo>
                  <a:lnTo>
                    <a:pt x="103246" y="170198"/>
                  </a:lnTo>
                  <a:lnTo>
                    <a:pt x="98877" y="170787"/>
                  </a:lnTo>
                  <a:lnTo>
                    <a:pt x="98304" y="168840"/>
                  </a:lnTo>
                  <a:lnTo>
                    <a:pt x="100262" y="165202"/>
                  </a:lnTo>
                  <a:lnTo>
                    <a:pt x="114915" y="161161"/>
                  </a:lnTo>
                  <a:lnTo>
                    <a:pt x="135856" y="160534"/>
                  </a:lnTo>
                  <a:lnTo>
                    <a:pt x="156861" y="164155"/>
                  </a:lnTo>
                  <a:lnTo>
                    <a:pt x="210929" y="197387"/>
                  </a:lnTo>
                  <a:lnTo>
                    <a:pt x="224932" y="214069"/>
                  </a:lnTo>
                  <a:lnTo>
                    <a:pt x="243454" y="258964"/>
                  </a:lnTo>
                  <a:lnTo>
                    <a:pt x="244847" y="282381"/>
                  </a:lnTo>
                  <a:lnTo>
                    <a:pt x="236209" y="326010"/>
                  </a:lnTo>
                  <a:lnTo>
                    <a:pt x="223689" y="344155"/>
                  </a:lnTo>
                  <a:lnTo>
                    <a:pt x="187056" y="374867"/>
                  </a:lnTo>
                  <a:lnTo>
                    <a:pt x="163629" y="383027"/>
                  </a:lnTo>
                  <a:lnTo>
                    <a:pt x="138789" y="385483"/>
                  </a:lnTo>
                  <a:lnTo>
                    <a:pt x="83519" y="374518"/>
                  </a:lnTo>
                  <a:lnTo>
                    <a:pt x="51653" y="359103"/>
                  </a:lnTo>
                  <a:lnTo>
                    <a:pt x="39889" y="349504"/>
                  </a:lnTo>
                  <a:lnTo>
                    <a:pt x="30478" y="3369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1851618" y="3021678"/>
              <a:ext cx="317253" cy="405730"/>
            </a:xfrm>
            <a:custGeom>
              <a:avLst/>
              <a:gdLst/>
              <a:ahLst/>
              <a:cxnLst/>
              <a:rect l="0" t="0" r="0" b="0"/>
              <a:pathLst>
                <a:path w="317253" h="405730">
                  <a:moveTo>
                    <a:pt x="64568" y="0"/>
                  </a:moveTo>
                  <a:lnTo>
                    <a:pt x="46610" y="53875"/>
                  </a:lnTo>
                  <a:lnTo>
                    <a:pt x="25928" y="115922"/>
                  </a:lnTo>
                  <a:lnTo>
                    <a:pt x="18929" y="136919"/>
                  </a:lnTo>
                  <a:lnTo>
                    <a:pt x="14255" y="141582"/>
                  </a:lnTo>
                  <a:lnTo>
                    <a:pt x="8799" y="142351"/>
                  </a:lnTo>
                  <a:lnTo>
                    <a:pt x="2822" y="140524"/>
                  </a:lnTo>
                  <a:lnTo>
                    <a:pt x="8" y="134627"/>
                  </a:lnTo>
                  <a:lnTo>
                    <a:pt x="0" y="115596"/>
                  </a:lnTo>
                  <a:lnTo>
                    <a:pt x="6572" y="84164"/>
                  </a:lnTo>
                  <a:lnTo>
                    <a:pt x="21518" y="58213"/>
                  </a:lnTo>
                  <a:lnTo>
                    <a:pt x="40764" y="35706"/>
                  </a:lnTo>
                  <a:lnTo>
                    <a:pt x="66874" y="19809"/>
                  </a:lnTo>
                  <a:lnTo>
                    <a:pt x="89769" y="17773"/>
                  </a:lnTo>
                  <a:lnTo>
                    <a:pt x="114373" y="21937"/>
                  </a:lnTo>
                  <a:lnTo>
                    <a:pt x="137007" y="31587"/>
                  </a:lnTo>
                  <a:lnTo>
                    <a:pt x="152525" y="46794"/>
                  </a:lnTo>
                  <a:lnTo>
                    <a:pt x="167838" y="78206"/>
                  </a:lnTo>
                  <a:lnTo>
                    <a:pt x="183493" y="136331"/>
                  </a:lnTo>
                  <a:lnTo>
                    <a:pt x="183123" y="186884"/>
                  </a:lnTo>
                  <a:lnTo>
                    <a:pt x="175605" y="238907"/>
                  </a:lnTo>
                  <a:lnTo>
                    <a:pt x="165968" y="291366"/>
                  </a:lnTo>
                  <a:lnTo>
                    <a:pt x="152919" y="320179"/>
                  </a:lnTo>
                  <a:lnTo>
                    <a:pt x="113074" y="377039"/>
                  </a:lnTo>
                  <a:lnTo>
                    <a:pt x="94315" y="394131"/>
                  </a:lnTo>
                  <a:lnTo>
                    <a:pt x="71160" y="403287"/>
                  </a:lnTo>
                  <a:lnTo>
                    <a:pt x="58434" y="405729"/>
                  </a:lnTo>
                  <a:lnTo>
                    <a:pt x="47611" y="403847"/>
                  </a:lnTo>
                  <a:lnTo>
                    <a:pt x="29345" y="392397"/>
                  </a:lnTo>
                  <a:lnTo>
                    <a:pt x="16548" y="372491"/>
                  </a:lnTo>
                  <a:lnTo>
                    <a:pt x="8131" y="348046"/>
                  </a:lnTo>
                  <a:lnTo>
                    <a:pt x="4390" y="321583"/>
                  </a:lnTo>
                  <a:lnTo>
                    <a:pt x="8966" y="297344"/>
                  </a:lnTo>
                  <a:lnTo>
                    <a:pt x="19969" y="276043"/>
                  </a:lnTo>
                  <a:lnTo>
                    <a:pt x="36558" y="258777"/>
                  </a:lnTo>
                  <a:lnTo>
                    <a:pt x="58748" y="249543"/>
                  </a:lnTo>
                  <a:lnTo>
                    <a:pt x="116711" y="243615"/>
                  </a:lnTo>
                  <a:lnTo>
                    <a:pt x="168844" y="250850"/>
                  </a:lnTo>
                  <a:lnTo>
                    <a:pt x="222990" y="260424"/>
                  </a:lnTo>
                  <a:lnTo>
                    <a:pt x="278745" y="262662"/>
                  </a:lnTo>
                  <a:lnTo>
                    <a:pt x="297408" y="259848"/>
                  </a:lnTo>
                  <a:lnTo>
                    <a:pt x="317252" y="2526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2144465" y="3025961"/>
              <a:ext cx="301428" cy="361334"/>
            </a:xfrm>
            <a:custGeom>
              <a:avLst/>
              <a:gdLst/>
              <a:ahLst/>
              <a:cxnLst/>
              <a:rect l="0" t="0" r="0" b="0"/>
              <a:pathLst>
                <a:path w="301428" h="361334">
                  <a:moveTo>
                    <a:pt x="150747" y="69417"/>
                  </a:moveTo>
                  <a:lnTo>
                    <a:pt x="133979" y="63828"/>
                  </a:lnTo>
                  <a:lnTo>
                    <a:pt x="126700" y="64521"/>
                  </a:lnTo>
                  <a:lnTo>
                    <a:pt x="85565" y="88630"/>
                  </a:lnTo>
                  <a:lnTo>
                    <a:pt x="46122" y="133732"/>
                  </a:lnTo>
                  <a:lnTo>
                    <a:pt x="11624" y="186551"/>
                  </a:lnTo>
                  <a:lnTo>
                    <a:pt x="1957" y="211944"/>
                  </a:lnTo>
                  <a:lnTo>
                    <a:pt x="0" y="235708"/>
                  </a:lnTo>
                  <a:lnTo>
                    <a:pt x="8276" y="279559"/>
                  </a:lnTo>
                  <a:lnTo>
                    <a:pt x="29581" y="320847"/>
                  </a:lnTo>
                  <a:lnTo>
                    <a:pt x="42693" y="337531"/>
                  </a:lnTo>
                  <a:lnTo>
                    <a:pt x="68818" y="354489"/>
                  </a:lnTo>
                  <a:lnTo>
                    <a:pt x="104375" y="361333"/>
                  </a:lnTo>
                  <a:lnTo>
                    <a:pt x="138957" y="357772"/>
                  </a:lnTo>
                  <a:lnTo>
                    <a:pt x="188149" y="337682"/>
                  </a:lnTo>
                  <a:lnTo>
                    <a:pt x="235972" y="298705"/>
                  </a:lnTo>
                  <a:lnTo>
                    <a:pt x="267711" y="258468"/>
                  </a:lnTo>
                  <a:lnTo>
                    <a:pt x="294121" y="195718"/>
                  </a:lnTo>
                  <a:lnTo>
                    <a:pt x="301427" y="174684"/>
                  </a:lnTo>
                  <a:lnTo>
                    <a:pt x="300938" y="131932"/>
                  </a:lnTo>
                  <a:lnTo>
                    <a:pt x="293384" y="93399"/>
                  </a:lnTo>
                  <a:lnTo>
                    <a:pt x="258815" y="36625"/>
                  </a:lnTo>
                  <a:lnTo>
                    <a:pt x="232680" y="11478"/>
                  </a:lnTo>
                  <a:lnTo>
                    <a:pt x="209779" y="2722"/>
                  </a:lnTo>
                  <a:lnTo>
                    <a:pt x="185172" y="0"/>
                  </a:lnTo>
                  <a:lnTo>
                    <a:pt x="129690" y="624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8" name="Group 67"/>
          <p:cNvGrpSpPr/>
          <p:nvPr/>
        </p:nvGrpSpPr>
        <p:grpSpPr>
          <a:xfrm>
            <a:off x="6580962" y="3754553"/>
            <a:ext cx="784012" cy="375102"/>
            <a:chOff x="6580962" y="3754553"/>
            <a:chExt cx="784012" cy="375102"/>
          </a:xfrm>
        </p:grpSpPr>
        <p:sp>
          <p:nvSpPr>
            <p:cNvPr id="65" name="Freeform 64"/>
            <p:cNvSpPr/>
            <p:nvPr/>
          </p:nvSpPr>
          <p:spPr>
            <a:xfrm>
              <a:off x="6580962" y="3754553"/>
              <a:ext cx="228238" cy="372250"/>
            </a:xfrm>
            <a:custGeom>
              <a:avLst/>
              <a:gdLst/>
              <a:ahLst/>
              <a:cxnLst/>
              <a:rect l="0" t="0" r="0" b="0"/>
              <a:pathLst>
                <a:path w="228238" h="372250">
                  <a:moveTo>
                    <a:pt x="83576" y="23927"/>
                  </a:moveTo>
                  <a:lnTo>
                    <a:pt x="26012" y="79153"/>
                  </a:lnTo>
                  <a:lnTo>
                    <a:pt x="7689" y="88636"/>
                  </a:lnTo>
                  <a:lnTo>
                    <a:pt x="2569" y="86954"/>
                  </a:lnTo>
                  <a:lnTo>
                    <a:pt x="326" y="81153"/>
                  </a:lnTo>
                  <a:lnTo>
                    <a:pt x="0" y="72606"/>
                  </a:lnTo>
                  <a:lnTo>
                    <a:pt x="5877" y="56870"/>
                  </a:lnTo>
                  <a:lnTo>
                    <a:pt x="28715" y="27705"/>
                  </a:lnTo>
                  <a:lnTo>
                    <a:pt x="54453" y="12048"/>
                  </a:lnTo>
                  <a:lnTo>
                    <a:pt x="89895" y="0"/>
                  </a:lnTo>
                  <a:lnTo>
                    <a:pt x="113292" y="1985"/>
                  </a:lnTo>
                  <a:lnTo>
                    <a:pt x="134218" y="10666"/>
                  </a:lnTo>
                  <a:lnTo>
                    <a:pt x="151318" y="22322"/>
                  </a:lnTo>
                  <a:lnTo>
                    <a:pt x="163596" y="38422"/>
                  </a:lnTo>
                  <a:lnTo>
                    <a:pt x="168509" y="47628"/>
                  </a:lnTo>
                  <a:lnTo>
                    <a:pt x="169444" y="56105"/>
                  </a:lnTo>
                  <a:lnTo>
                    <a:pt x="153751" y="99322"/>
                  </a:lnTo>
                  <a:lnTo>
                    <a:pt x="137644" y="124125"/>
                  </a:lnTo>
                  <a:lnTo>
                    <a:pt x="121645" y="135920"/>
                  </a:lnTo>
                  <a:lnTo>
                    <a:pt x="112465" y="140703"/>
                  </a:lnTo>
                  <a:lnTo>
                    <a:pt x="108685" y="141552"/>
                  </a:lnTo>
                  <a:lnTo>
                    <a:pt x="108504" y="139779"/>
                  </a:lnTo>
                  <a:lnTo>
                    <a:pt x="110724" y="136256"/>
                  </a:lnTo>
                  <a:lnTo>
                    <a:pt x="115712" y="135078"/>
                  </a:lnTo>
                  <a:lnTo>
                    <a:pt x="130615" y="136888"/>
                  </a:lnTo>
                  <a:lnTo>
                    <a:pt x="158735" y="150074"/>
                  </a:lnTo>
                  <a:lnTo>
                    <a:pt x="205921" y="189165"/>
                  </a:lnTo>
                  <a:lnTo>
                    <a:pt x="221732" y="215606"/>
                  </a:lnTo>
                  <a:lnTo>
                    <a:pt x="228237" y="251257"/>
                  </a:lnTo>
                  <a:lnTo>
                    <a:pt x="224575" y="285867"/>
                  </a:lnTo>
                  <a:lnTo>
                    <a:pt x="210492" y="318348"/>
                  </a:lnTo>
                  <a:lnTo>
                    <a:pt x="191502" y="344609"/>
                  </a:lnTo>
                  <a:lnTo>
                    <a:pt x="159878" y="367209"/>
                  </a:lnTo>
                  <a:lnTo>
                    <a:pt x="134256" y="372249"/>
                  </a:lnTo>
                  <a:lnTo>
                    <a:pt x="85269" y="365952"/>
                  </a:lnTo>
                  <a:lnTo>
                    <a:pt x="30934" y="3503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6850820" y="3757423"/>
              <a:ext cx="266445" cy="372232"/>
            </a:xfrm>
            <a:custGeom>
              <a:avLst/>
              <a:gdLst/>
              <a:ahLst/>
              <a:cxnLst/>
              <a:rect l="0" t="0" r="0" b="0"/>
              <a:pathLst>
                <a:path w="266445" h="372232">
                  <a:moveTo>
                    <a:pt x="55874" y="0"/>
                  </a:moveTo>
                  <a:lnTo>
                    <a:pt x="36746" y="61110"/>
                  </a:lnTo>
                  <a:lnTo>
                    <a:pt x="11660" y="115542"/>
                  </a:lnTo>
                  <a:lnTo>
                    <a:pt x="7681" y="119142"/>
                  </a:lnTo>
                  <a:lnTo>
                    <a:pt x="3858" y="118033"/>
                  </a:lnTo>
                  <a:lnTo>
                    <a:pt x="140" y="113784"/>
                  </a:lnTo>
                  <a:lnTo>
                    <a:pt x="0" y="107441"/>
                  </a:lnTo>
                  <a:lnTo>
                    <a:pt x="21819" y="51908"/>
                  </a:lnTo>
                  <a:lnTo>
                    <a:pt x="33330" y="31258"/>
                  </a:lnTo>
                  <a:lnTo>
                    <a:pt x="49364" y="16622"/>
                  </a:lnTo>
                  <a:lnTo>
                    <a:pt x="58553" y="11081"/>
                  </a:lnTo>
                  <a:lnTo>
                    <a:pt x="81241" y="8045"/>
                  </a:lnTo>
                  <a:lnTo>
                    <a:pt x="93842" y="8873"/>
                  </a:lnTo>
                  <a:lnTo>
                    <a:pt x="114083" y="19151"/>
                  </a:lnTo>
                  <a:lnTo>
                    <a:pt x="122756" y="26805"/>
                  </a:lnTo>
                  <a:lnTo>
                    <a:pt x="135512" y="47788"/>
                  </a:lnTo>
                  <a:lnTo>
                    <a:pt x="153233" y="99387"/>
                  </a:lnTo>
                  <a:lnTo>
                    <a:pt x="159593" y="161875"/>
                  </a:lnTo>
                  <a:lnTo>
                    <a:pt x="157730" y="220492"/>
                  </a:lnTo>
                  <a:lnTo>
                    <a:pt x="143160" y="282803"/>
                  </a:lnTo>
                  <a:lnTo>
                    <a:pt x="120415" y="336719"/>
                  </a:lnTo>
                  <a:lnTo>
                    <a:pt x="104446" y="351644"/>
                  </a:lnTo>
                  <a:lnTo>
                    <a:pt x="65598" y="370757"/>
                  </a:lnTo>
                  <a:lnTo>
                    <a:pt x="44988" y="372231"/>
                  </a:lnTo>
                  <a:lnTo>
                    <a:pt x="34579" y="370987"/>
                  </a:lnTo>
                  <a:lnTo>
                    <a:pt x="26469" y="366647"/>
                  </a:lnTo>
                  <a:lnTo>
                    <a:pt x="14340" y="352467"/>
                  </a:lnTo>
                  <a:lnTo>
                    <a:pt x="11288" y="331347"/>
                  </a:lnTo>
                  <a:lnTo>
                    <a:pt x="12112" y="319164"/>
                  </a:lnTo>
                  <a:lnTo>
                    <a:pt x="22386" y="299389"/>
                  </a:lnTo>
                  <a:lnTo>
                    <a:pt x="30039" y="290839"/>
                  </a:lnTo>
                  <a:lnTo>
                    <a:pt x="54140" y="281340"/>
                  </a:lnTo>
                  <a:lnTo>
                    <a:pt x="82010" y="278288"/>
                  </a:lnTo>
                  <a:lnTo>
                    <a:pt x="134736" y="282742"/>
                  </a:lnTo>
                  <a:lnTo>
                    <a:pt x="195194" y="283968"/>
                  </a:lnTo>
                  <a:lnTo>
                    <a:pt x="253826" y="284230"/>
                  </a:lnTo>
                  <a:lnTo>
                    <a:pt x="266444" y="2842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7121037" y="3757423"/>
              <a:ext cx="243937" cy="350719"/>
            </a:xfrm>
            <a:custGeom>
              <a:avLst/>
              <a:gdLst/>
              <a:ahLst/>
              <a:cxnLst/>
              <a:rect l="0" t="0" r="0" b="0"/>
              <a:pathLst>
                <a:path w="243937" h="350719">
                  <a:moveTo>
                    <a:pt x="154155" y="63171"/>
                  </a:moveTo>
                  <a:lnTo>
                    <a:pt x="137387" y="51993"/>
                  </a:lnTo>
                  <a:lnTo>
                    <a:pt x="119796" y="49624"/>
                  </a:lnTo>
                  <a:lnTo>
                    <a:pt x="100279" y="53641"/>
                  </a:lnTo>
                  <a:lnTo>
                    <a:pt x="48707" y="81774"/>
                  </a:lnTo>
                  <a:lnTo>
                    <a:pt x="33979" y="98345"/>
                  </a:lnTo>
                  <a:lnTo>
                    <a:pt x="5011" y="149041"/>
                  </a:lnTo>
                  <a:lnTo>
                    <a:pt x="0" y="187530"/>
                  </a:lnTo>
                  <a:lnTo>
                    <a:pt x="11224" y="250805"/>
                  </a:lnTo>
                  <a:lnTo>
                    <a:pt x="25662" y="293257"/>
                  </a:lnTo>
                  <a:lnTo>
                    <a:pt x="56530" y="332737"/>
                  </a:lnTo>
                  <a:lnTo>
                    <a:pt x="82725" y="348673"/>
                  </a:lnTo>
                  <a:lnTo>
                    <a:pt x="102521" y="350718"/>
                  </a:lnTo>
                  <a:lnTo>
                    <a:pt x="124187" y="346557"/>
                  </a:lnTo>
                  <a:lnTo>
                    <a:pt x="160353" y="331061"/>
                  </a:lnTo>
                  <a:lnTo>
                    <a:pt x="178746" y="318324"/>
                  </a:lnTo>
                  <a:lnTo>
                    <a:pt x="191601" y="301744"/>
                  </a:lnTo>
                  <a:lnTo>
                    <a:pt x="225249" y="241841"/>
                  </a:lnTo>
                  <a:lnTo>
                    <a:pt x="232545" y="219789"/>
                  </a:lnTo>
                  <a:lnTo>
                    <a:pt x="240349" y="167504"/>
                  </a:lnTo>
                  <a:lnTo>
                    <a:pt x="243936" y="141127"/>
                  </a:lnTo>
                  <a:lnTo>
                    <a:pt x="238208" y="105376"/>
                  </a:lnTo>
                  <a:lnTo>
                    <a:pt x="222213" y="68007"/>
                  </a:lnTo>
                  <a:lnTo>
                    <a:pt x="209359" y="49333"/>
                  </a:lnTo>
                  <a:lnTo>
                    <a:pt x="158420" y="14136"/>
                  </a:lnTo>
                  <a:lnTo>
                    <a:pt x="133097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1" name="Group 70"/>
          <p:cNvGrpSpPr/>
          <p:nvPr/>
        </p:nvGrpSpPr>
        <p:grpSpPr>
          <a:xfrm>
            <a:off x="5895958" y="3546853"/>
            <a:ext cx="1895131" cy="610653"/>
            <a:chOff x="5895958" y="3546853"/>
            <a:chExt cx="1895131" cy="610653"/>
          </a:xfrm>
        </p:grpSpPr>
        <p:sp>
          <p:nvSpPr>
            <p:cNvPr id="69" name="Freeform 68"/>
            <p:cNvSpPr/>
            <p:nvPr/>
          </p:nvSpPr>
          <p:spPr>
            <a:xfrm>
              <a:off x="6327627" y="3546853"/>
              <a:ext cx="1463462" cy="610653"/>
            </a:xfrm>
            <a:custGeom>
              <a:avLst/>
              <a:gdLst/>
              <a:ahLst/>
              <a:cxnLst/>
              <a:rect l="0" t="0" r="0" b="0"/>
              <a:pathLst>
                <a:path w="1463462" h="610653">
                  <a:moveTo>
                    <a:pt x="0" y="610652"/>
                  </a:moveTo>
                  <a:lnTo>
                    <a:pt x="49498" y="555565"/>
                  </a:lnTo>
                  <a:lnTo>
                    <a:pt x="97117" y="493720"/>
                  </a:lnTo>
                  <a:lnTo>
                    <a:pt x="118710" y="442050"/>
                  </a:lnTo>
                  <a:lnTo>
                    <a:pt x="128457" y="381201"/>
                  </a:lnTo>
                  <a:lnTo>
                    <a:pt x="135208" y="331752"/>
                  </a:lnTo>
                  <a:lnTo>
                    <a:pt x="129307" y="276924"/>
                  </a:lnTo>
                  <a:lnTo>
                    <a:pt x="123808" y="224154"/>
                  </a:lnTo>
                  <a:lnTo>
                    <a:pt x="111943" y="190418"/>
                  </a:lnTo>
                  <a:lnTo>
                    <a:pt x="87444" y="136989"/>
                  </a:lnTo>
                  <a:lnTo>
                    <a:pt x="48799" y="74880"/>
                  </a:lnTo>
                  <a:lnTo>
                    <a:pt x="26807" y="51692"/>
                  </a:lnTo>
                  <a:lnTo>
                    <a:pt x="8404" y="41302"/>
                  </a:lnTo>
                  <a:lnTo>
                    <a:pt x="6773" y="38063"/>
                  </a:lnTo>
                  <a:lnTo>
                    <a:pt x="10364" y="35904"/>
                  </a:lnTo>
                  <a:lnTo>
                    <a:pt x="62412" y="32154"/>
                  </a:lnTo>
                  <a:lnTo>
                    <a:pt x="116357" y="31698"/>
                  </a:lnTo>
                  <a:lnTo>
                    <a:pt x="177661" y="31607"/>
                  </a:lnTo>
                  <a:lnTo>
                    <a:pt x="228765" y="31592"/>
                  </a:lnTo>
                  <a:lnTo>
                    <a:pt x="283964" y="24351"/>
                  </a:lnTo>
                  <a:lnTo>
                    <a:pt x="345647" y="21708"/>
                  </a:lnTo>
                  <a:lnTo>
                    <a:pt x="397649" y="15596"/>
                  </a:lnTo>
                  <a:lnTo>
                    <a:pt x="450121" y="10360"/>
                  </a:lnTo>
                  <a:lnTo>
                    <a:pt x="505546" y="2393"/>
                  </a:lnTo>
                  <a:lnTo>
                    <a:pt x="561555" y="473"/>
                  </a:lnTo>
                  <a:lnTo>
                    <a:pt x="617679" y="93"/>
                  </a:lnTo>
                  <a:lnTo>
                    <a:pt x="673825" y="18"/>
                  </a:lnTo>
                  <a:lnTo>
                    <a:pt x="729977" y="4"/>
                  </a:lnTo>
                  <a:lnTo>
                    <a:pt x="793363" y="1"/>
                  </a:lnTo>
                  <a:lnTo>
                    <a:pt x="852158" y="0"/>
                  </a:lnTo>
                  <a:lnTo>
                    <a:pt x="908832" y="0"/>
                  </a:lnTo>
                  <a:lnTo>
                    <a:pt x="965086" y="0"/>
                  </a:lnTo>
                  <a:lnTo>
                    <a:pt x="1021259" y="0"/>
                  </a:lnTo>
                  <a:lnTo>
                    <a:pt x="1077415" y="0"/>
                  </a:lnTo>
                  <a:lnTo>
                    <a:pt x="1140803" y="1169"/>
                  </a:lnTo>
                  <a:lnTo>
                    <a:pt x="1199598" y="5213"/>
                  </a:lnTo>
                  <a:lnTo>
                    <a:pt x="1256272" y="1030"/>
                  </a:lnTo>
                  <a:lnTo>
                    <a:pt x="1313697" y="203"/>
                  </a:lnTo>
                  <a:lnTo>
                    <a:pt x="1377033" y="3159"/>
                  </a:lnTo>
                  <a:lnTo>
                    <a:pt x="1434950" y="9073"/>
                  </a:lnTo>
                  <a:lnTo>
                    <a:pt x="1463461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5895958" y="3683723"/>
              <a:ext cx="239443" cy="437896"/>
            </a:xfrm>
            <a:custGeom>
              <a:avLst/>
              <a:gdLst/>
              <a:ahLst/>
              <a:cxnLst/>
              <a:rect l="0" t="0" r="0" b="0"/>
              <a:pathLst>
                <a:path w="239443" h="437896">
                  <a:moveTo>
                    <a:pt x="200042" y="0"/>
                  </a:moveTo>
                  <a:lnTo>
                    <a:pt x="151112" y="8334"/>
                  </a:lnTo>
                  <a:lnTo>
                    <a:pt x="91981" y="10095"/>
                  </a:lnTo>
                  <a:lnTo>
                    <a:pt x="49351" y="10401"/>
                  </a:lnTo>
                  <a:lnTo>
                    <a:pt x="38750" y="13953"/>
                  </a:lnTo>
                  <a:lnTo>
                    <a:pt x="23851" y="27259"/>
                  </a:lnTo>
                  <a:lnTo>
                    <a:pt x="20580" y="35720"/>
                  </a:lnTo>
                  <a:lnTo>
                    <a:pt x="20066" y="54480"/>
                  </a:lnTo>
                  <a:lnTo>
                    <a:pt x="29260" y="116980"/>
                  </a:lnTo>
                  <a:lnTo>
                    <a:pt x="31127" y="172196"/>
                  </a:lnTo>
                  <a:lnTo>
                    <a:pt x="33619" y="179138"/>
                  </a:lnTo>
                  <a:lnTo>
                    <a:pt x="37621" y="181427"/>
                  </a:lnTo>
                  <a:lnTo>
                    <a:pt x="42628" y="180613"/>
                  </a:lnTo>
                  <a:lnTo>
                    <a:pt x="86661" y="155409"/>
                  </a:lnTo>
                  <a:lnTo>
                    <a:pt x="106367" y="154079"/>
                  </a:lnTo>
                  <a:lnTo>
                    <a:pt x="147613" y="162756"/>
                  </a:lnTo>
                  <a:lnTo>
                    <a:pt x="188386" y="184141"/>
                  </a:lnTo>
                  <a:lnTo>
                    <a:pt x="205000" y="197264"/>
                  </a:lnTo>
                  <a:lnTo>
                    <a:pt x="221918" y="223395"/>
                  </a:lnTo>
                  <a:lnTo>
                    <a:pt x="236945" y="272072"/>
                  </a:lnTo>
                  <a:lnTo>
                    <a:pt x="239442" y="312891"/>
                  </a:lnTo>
                  <a:lnTo>
                    <a:pt x="232123" y="352282"/>
                  </a:lnTo>
                  <a:lnTo>
                    <a:pt x="202693" y="400952"/>
                  </a:lnTo>
                  <a:lnTo>
                    <a:pt x="176651" y="426337"/>
                  </a:lnTo>
                  <a:lnTo>
                    <a:pt x="150651" y="435148"/>
                  </a:lnTo>
                  <a:lnTo>
                    <a:pt x="121939" y="437895"/>
                  </a:lnTo>
                  <a:lnTo>
                    <a:pt x="63978" y="427130"/>
                  </a:lnTo>
                  <a:lnTo>
                    <a:pt x="16874" y="410477"/>
                  </a:lnTo>
                  <a:lnTo>
                    <a:pt x="0" y="4000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4" name="Group 83"/>
          <p:cNvGrpSpPr/>
          <p:nvPr/>
        </p:nvGrpSpPr>
        <p:grpSpPr>
          <a:xfrm>
            <a:off x="4851555" y="4264088"/>
            <a:ext cx="1229575" cy="862041"/>
            <a:chOff x="4851555" y="4264088"/>
            <a:chExt cx="1229575" cy="862041"/>
          </a:xfrm>
        </p:grpSpPr>
        <p:sp>
          <p:nvSpPr>
            <p:cNvPr id="72" name="Freeform 71"/>
            <p:cNvSpPr/>
            <p:nvPr/>
          </p:nvSpPr>
          <p:spPr>
            <a:xfrm>
              <a:off x="5770759" y="4264088"/>
              <a:ext cx="219957" cy="191817"/>
            </a:xfrm>
            <a:custGeom>
              <a:avLst/>
              <a:gdLst/>
              <a:ahLst/>
              <a:cxnLst/>
              <a:rect l="0" t="0" r="0" b="0"/>
              <a:pathLst>
                <a:path w="219957" h="191817">
                  <a:moveTo>
                    <a:pt x="125199" y="9231"/>
                  </a:moveTo>
                  <a:lnTo>
                    <a:pt x="95891" y="44129"/>
                  </a:lnTo>
                  <a:lnTo>
                    <a:pt x="57471" y="107475"/>
                  </a:lnTo>
                  <a:lnTo>
                    <a:pt x="16313" y="167465"/>
                  </a:lnTo>
                  <a:lnTo>
                    <a:pt x="0" y="191816"/>
                  </a:lnTo>
                  <a:lnTo>
                    <a:pt x="29126" y="134481"/>
                  </a:lnTo>
                  <a:lnTo>
                    <a:pt x="60175" y="72307"/>
                  </a:lnTo>
                  <a:lnTo>
                    <a:pt x="95189" y="9223"/>
                  </a:lnTo>
                  <a:lnTo>
                    <a:pt x="101683" y="3377"/>
                  </a:lnTo>
                  <a:lnTo>
                    <a:pt x="109522" y="648"/>
                  </a:lnTo>
                  <a:lnTo>
                    <a:pt x="118257" y="0"/>
                  </a:lnTo>
                  <a:lnTo>
                    <a:pt x="126420" y="3077"/>
                  </a:lnTo>
                  <a:lnTo>
                    <a:pt x="141730" y="15855"/>
                  </a:lnTo>
                  <a:lnTo>
                    <a:pt x="184771" y="72984"/>
                  </a:lnTo>
                  <a:lnTo>
                    <a:pt x="219956" y="135573"/>
                  </a:lnTo>
                </a:path>
              </a:pathLst>
            </a:custGeom>
            <a:ln w="38100" cap="flat" cmpd="sng" algn="ctr">
              <a:solidFill>
                <a:srgbClr val="00C4C4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5853844" y="4304905"/>
              <a:ext cx="21058" cy="231628"/>
            </a:xfrm>
            <a:custGeom>
              <a:avLst/>
              <a:gdLst/>
              <a:ahLst/>
              <a:cxnLst/>
              <a:rect l="0" t="0" r="0" b="0"/>
              <a:pathLst>
                <a:path w="21058" h="231628">
                  <a:moveTo>
                    <a:pt x="21057" y="0"/>
                  </a:moveTo>
                  <a:lnTo>
                    <a:pt x="12724" y="37478"/>
                  </a:lnTo>
                  <a:lnTo>
                    <a:pt x="10962" y="94490"/>
                  </a:lnTo>
                  <a:lnTo>
                    <a:pt x="3379" y="153672"/>
                  </a:lnTo>
                  <a:lnTo>
                    <a:pt x="668" y="204184"/>
                  </a:lnTo>
                  <a:lnTo>
                    <a:pt x="0" y="231627"/>
                  </a:lnTo>
                </a:path>
              </a:pathLst>
            </a:custGeom>
            <a:ln w="38100" cap="flat" cmpd="sng" algn="ctr">
              <a:solidFill>
                <a:srgbClr val="00C4C4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4851555" y="4697386"/>
              <a:ext cx="197771" cy="319030"/>
            </a:xfrm>
            <a:custGeom>
              <a:avLst/>
              <a:gdLst/>
              <a:ahLst/>
              <a:cxnLst/>
              <a:rect l="0" t="0" r="0" b="0"/>
              <a:pathLst>
                <a:path w="197771" h="319030">
                  <a:moveTo>
                    <a:pt x="170538" y="18130"/>
                  </a:moveTo>
                  <a:lnTo>
                    <a:pt x="153770" y="6952"/>
                  </a:lnTo>
                  <a:lnTo>
                    <a:pt x="120986" y="0"/>
                  </a:lnTo>
                  <a:lnTo>
                    <a:pt x="87226" y="3530"/>
                  </a:lnTo>
                  <a:lnTo>
                    <a:pt x="68779" y="12031"/>
                  </a:lnTo>
                  <a:lnTo>
                    <a:pt x="37874" y="36552"/>
                  </a:lnTo>
                  <a:lnTo>
                    <a:pt x="10409" y="72332"/>
                  </a:lnTo>
                  <a:lnTo>
                    <a:pt x="713" y="92523"/>
                  </a:lnTo>
                  <a:lnTo>
                    <a:pt x="0" y="101650"/>
                  </a:lnTo>
                  <a:lnTo>
                    <a:pt x="5446" y="118031"/>
                  </a:lnTo>
                  <a:lnTo>
                    <a:pt x="12513" y="123336"/>
                  </a:lnTo>
                  <a:lnTo>
                    <a:pt x="70598" y="138136"/>
                  </a:lnTo>
                  <a:lnTo>
                    <a:pt x="127741" y="158210"/>
                  </a:lnTo>
                  <a:lnTo>
                    <a:pt x="164814" y="183711"/>
                  </a:lnTo>
                  <a:lnTo>
                    <a:pt x="187430" y="209911"/>
                  </a:lnTo>
                  <a:lnTo>
                    <a:pt x="195593" y="232827"/>
                  </a:lnTo>
                  <a:lnTo>
                    <a:pt x="197770" y="245490"/>
                  </a:lnTo>
                  <a:lnTo>
                    <a:pt x="193949" y="268917"/>
                  </a:lnTo>
                  <a:lnTo>
                    <a:pt x="178644" y="298718"/>
                  </a:lnTo>
                  <a:lnTo>
                    <a:pt x="172433" y="306964"/>
                  </a:lnTo>
                  <a:lnTo>
                    <a:pt x="153053" y="316127"/>
                  </a:lnTo>
                  <a:lnTo>
                    <a:pt x="130011" y="319029"/>
                  </a:lnTo>
                  <a:lnTo>
                    <a:pt x="75991" y="308373"/>
                  </a:lnTo>
                  <a:lnTo>
                    <a:pt x="64176" y="301935"/>
                  </a:lnTo>
                  <a:lnTo>
                    <a:pt x="54724" y="291871"/>
                  </a:lnTo>
                </a:path>
              </a:pathLst>
            </a:custGeom>
            <a:ln w="38100" cap="flat" cmpd="sng" algn="ctr">
              <a:solidFill>
                <a:srgbClr val="00C4C4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5106321" y="4926086"/>
              <a:ext cx="10530" cy="94758"/>
            </a:xfrm>
            <a:custGeom>
              <a:avLst/>
              <a:gdLst/>
              <a:ahLst/>
              <a:cxnLst/>
              <a:rect l="0" t="0" r="0" b="0"/>
              <a:pathLst>
                <a:path w="10530" h="94758">
                  <a:moveTo>
                    <a:pt x="0" y="0"/>
                  </a:moveTo>
                  <a:lnTo>
                    <a:pt x="3119" y="42692"/>
                  </a:lnTo>
                  <a:lnTo>
                    <a:pt x="10529" y="94757"/>
                  </a:lnTo>
                </a:path>
              </a:pathLst>
            </a:custGeom>
            <a:ln w="38100" cap="flat" cmpd="sng" algn="ctr">
              <a:solidFill>
                <a:srgbClr val="00C4C4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5085264" y="470498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C4C4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5190549" y="4652345"/>
              <a:ext cx="191233" cy="329492"/>
            </a:xfrm>
            <a:custGeom>
              <a:avLst/>
              <a:gdLst/>
              <a:ahLst/>
              <a:cxnLst/>
              <a:rect l="0" t="0" r="0" b="0"/>
              <a:pathLst>
                <a:path w="191233" h="329492">
                  <a:moveTo>
                    <a:pt x="0" y="0"/>
                  </a:moveTo>
                  <a:lnTo>
                    <a:pt x="3120" y="54145"/>
                  </a:lnTo>
                  <a:lnTo>
                    <a:pt x="9065" y="109091"/>
                  </a:lnTo>
                  <a:lnTo>
                    <a:pt x="18669" y="170691"/>
                  </a:lnTo>
                  <a:lnTo>
                    <a:pt x="26174" y="225049"/>
                  </a:lnTo>
                  <a:lnTo>
                    <a:pt x="29347" y="286913"/>
                  </a:lnTo>
                  <a:lnTo>
                    <a:pt x="25521" y="312351"/>
                  </a:lnTo>
                  <a:lnTo>
                    <a:pt x="24033" y="315859"/>
                  </a:lnTo>
                  <a:lnTo>
                    <a:pt x="23041" y="313518"/>
                  </a:lnTo>
                  <a:lnTo>
                    <a:pt x="23109" y="297269"/>
                  </a:lnTo>
                  <a:lnTo>
                    <a:pt x="35827" y="233801"/>
                  </a:lnTo>
                  <a:lnTo>
                    <a:pt x="41432" y="224887"/>
                  </a:lnTo>
                  <a:lnTo>
                    <a:pt x="57019" y="211864"/>
                  </a:lnTo>
                  <a:lnTo>
                    <a:pt x="85525" y="197955"/>
                  </a:lnTo>
                  <a:lnTo>
                    <a:pt x="105861" y="196385"/>
                  </a:lnTo>
                  <a:lnTo>
                    <a:pt x="147513" y="204908"/>
                  </a:lnTo>
                  <a:lnTo>
                    <a:pt x="165387" y="217412"/>
                  </a:lnTo>
                  <a:lnTo>
                    <a:pt x="179960" y="234668"/>
                  </a:lnTo>
                  <a:lnTo>
                    <a:pt x="190336" y="254036"/>
                  </a:lnTo>
                  <a:lnTo>
                    <a:pt x="191232" y="264114"/>
                  </a:lnTo>
                  <a:lnTo>
                    <a:pt x="185987" y="284670"/>
                  </a:lnTo>
                  <a:lnTo>
                    <a:pt x="172738" y="302385"/>
                  </a:lnTo>
                  <a:lnTo>
                    <a:pt x="155151" y="316887"/>
                  </a:lnTo>
                  <a:lnTo>
                    <a:pt x="135636" y="327232"/>
                  </a:lnTo>
                  <a:lnTo>
                    <a:pt x="115265" y="329491"/>
                  </a:lnTo>
                  <a:lnTo>
                    <a:pt x="57033" y="318387"/>
                  </a:lnTo>
                  <a:lnTo>
                    <a:pt x="21057" y="305327"/>
                  </a:lnTo>
                </a:path>
              </a:pathLst>
            </a:custGeom>
            <a:ln w="38100" cap="flat" cmpd="sng" algn="ctr">
              <a:solidFill>
                <a:srgbClr val="00C4C4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5424371" y="4641817"/>
              <a:ext cx="8334" cy="315856"/>
            </a:xfrm>
            <a:custGeom>
              <a:avLst/>
              <a:gdLst/>
              <a:ahLst/>
              <a:cxnLst/>
              <a:rect l="0" t="0" r="0" b="0"/>
              <a:pathLst>
                <a:path w="8334" h="315856">
                  <a:moveTo>
                    <a:pt x="8333" y="0"/>
                  </a:moveTo>
                  <a:lnTo>
                    <a:pt x="0" y="37478"/>
                  </a:lnTo>
                  <a:lnTo>
                    <a:pt x="1575" y="72325"/>
                  </a:lnTo>
                  <a:lnTo>
                    <a:pt x="7443" y="135736"/>
                  </a:lnTo>
                  <a:lnTo>
                    <a:pt x="8157" y="198084"/>
                  </a:lnTo>
                  <a:lnTo>
                    <a:pt x="8298" y="255806"/>
                  </a:lnTo>
                  <a:lnTo>
                    <a:pt x="8333" y="315855"/>
                  </a:lnTo>
                </a:path>
              </a:pathLst>
            </a:custGeom>
            <a:ln w="38100" cap="flat" cmpd="sng" algn="ctr">
              <a:solidFill>
                <a:srgbClr val="00C4C4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5527461" y="4831330"/>
              <a:ext cx="8334" cy="105286"/>
            </a:xfrm>
            <a:custGeom>
              <a:avLst/>
              <a:gdLst/>
              <a:ahLst/>
              <a:cxnLst/>
              <a:rect l="0" t="0" r="0" b="0"/>
              <a:pathLst>
                <a:path w="8334" h="105286">
                  <a:moveTo>
                    <a:pt x="0" y="0"/>
                  </a:moveTo>
                  <a:lnTo>
                    <a:pt x="8333" y="37478"/>
                  </a:lnTo>
                  <a:lnTo>
                    <a:pt x="6758" y="72326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00C4C4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5516933" y="469445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C4C4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5591282" y="4757601"/>
              <a:ext cx="104636" cy="137374"/>
            </a:xfrm>
            <a:custGeom>
              <a:avLst/>
              <a:gdLst/>
              <a:ahLst/>
              <a:cxnLst/>
              <a:rect l="0" t="0" r="0" b="0"/>
              <a:pathLst>
                <a:path w="104636" h="137374">
                  <a:moveTo>
                    <a:pt x="9878" y="73729"/>
                  </a:moveTo>
                  <a:lnTo>
                    <a:pt x="9878" y="132345"/>
                  </a:lnTo>
                  <a:lnTo>
                    <a:pt x="8709" y="137373"/>
                  </a:lnTo>
                  <a:lnTo>
                    <a:pt x="6759" y="137215"/>
                  </a:lnTo>
                  <a:lnTo>
                    <a:pt x="4289" y="133601"/>
                  </a:lnTo>
                  <a:lnTo>
                    <a:pt x="0" y="81512"/>
                  </a:lnTo>
                  <a:lnTo>
                    <a:pt x="2662" y="44449"/>
                  </a:lnTo>
                  <a:lnTo>
                    <a:pt x="5068" y="33152"/>
                  </a:lnTo>
                  <a:lnTo>
                    <a:pt x="17099" y="14360"/>
                  </a:lnTo>
                  <a:lnTo>
                    <a:pt x="25221" y="6074"/>
                  </a:lnTo>
                  <a:lnTo>
                    <a:pt x="34145" y="1719"/>
                  </a:lnTo>
                  <a:lnTo>
                    <a:pt x="53418" y="0"/>
                  </a:lnTo>
                  <a:lnTo>
                    <a:pt x="70563" y="6255"/>
                  </a:lnTo>
                  <a:lnTo>
                    <a:pt x="78411" y="11199"/>
                  </a:lnTo>
                  <a:lnTo>
                    <a:pt x="90251" y="26051"/>
                  </a:lnTo>
                  <a:lnTo>
                    <a:pt x="98242" y="45519"/>
                  </a:lnTo>
                  <a:lnTo>
                    <a:pt x="103372" y="89906"/>
                  </a:lnTo>
                  <a:lnTo>
                    <a:pt x="104635" y="115843"/>
                  </a:lnTo>
                </a:path>
              </a:pathLst>
            </a:custGeom>
            <a:ln w="38100" cap="flat" cmpd="sng" algn="ctr">
              <a:solidFill>
                <a:srgbClr val="00C4C4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5727502" y="4715190"/>
              <a:ext cx="145318" cy="410939"/>
            </a:xfrm>
            <a:custGeom>
              <a:avLst/>
              <a:gdLst/>
              <a:ahLst/>
              <a:cxnLst/>
              <a:rect l="0" t="0" r="0" b="0"/>
              <a:pathLst>
                <a:path w="145318" h="410939">
                  <a:moveTo>
                    <a:pt x="136871" y="74026"/>
                  </a:moveTo>
                  <a:lnTo>
                    <a:pt x="117743" y="21321"/>
                  </a:lnTo>
                  <a:lnTo>
                    <a:pt x="106532" y="5368"/>
                  </a:lnTo>
                  <a:lnTo>
                    <a:pt x="99098" y="1348"/>
                  </a:lnTo>
                  <a:lnTo>
                    <a:pt x="81478" y="0"/>
                  </a:lnTo>
                  <a:lnTo>
                    <a:pt x="73036" y="3618"/>
                  </a:lnTo>
                  <a:lnTo>
                    <a:pt x="35470" y="38671"/>
                  </a:lnTo>
                  <a:lnTo>
                    <a:pt x="19739" y="71089"/>
                  </a:lnTo>
                  <a:lnTo>
                    <a:pt x="17742" y="96897"/>
                  </a:lnTo>
                  <a:lnTo>
                    <a:pt x="21923" y="121626"/>
                  </a:lnTo>
                  <a:lnTo>
                    <a:pt x="31581" y="140415"/>
                  </a:lnTo>
                  <a:lnTo>
                    <a:pt x="39771" y="145191"/>
                  </a:lnTo>
                  <a:lnTo>
                    <a:pt x="61350" y="147379"/>
                  </a:lnTo>
                  <a:lnTo>
                    <a:pt x="70146" y="143985"/>
                  </a:lnTo>
                  <a:lnTo>
                    <a:pt x="83039" y="130855"/>
                  </a:lnTo>
                  <a:lnTo>
                    <a:pt x="96874" y="98143"/>
                  </a:lnTo>
                  <a:lnTo>
                    <a:pt x="100848" y="93613"/>
                  </a:lnTo>
                  <a:lnTo>
                    <a:pt x="104667" y="94103"/>
                  </a:lnTo>
                  <a:lnTo>
                    <a:pt x="108382" y="97939"/>
                  </a:lnTo>
                  <a:lnTo>
                    <a:pt x="122751" y="130482"/>
                  </a:lnTo>
                  <a:lnTo>
                    <a:pt x="136855" y="183877"/>
                  </a:lnTo>
                  <a:lnTo>
                    <a:pt x="145317" y="244813"/>
                  </a:lnTo>
                  <a:lnTo>
                    <a:pt x="144648" y="307976"/>
                  </a:lnTo>
                  <a:lnTo>
                    <a:pt x="136038" y="333592"/>
                  </a:lnTo>
                  <a:lnTo>
                    <a:pt x="118173" y="353555"/>
                  </a:lnTo>
                  <a:lnTo>
                    <a:pt x="74166" y="385435"/>
                  </a:lnTo>
                  <a:lnTo>
                    <a:pt x="49731" y="393754"/>
                  </a:lnTo>
                  <a:lnTo>
                    <a:pt x="19024" y="401557"/>
                  </a:lnTo>
                  <a:lnTo>
                    <a:pt x="0" y="410938"/>
                  </a:lnTo>
                </a:path>
              </a:pathLst>
            </a:custGeom>
            <a:ln w="38100" cap="flat" cmpd="sng" algn="ctr">
              <a:solidFill>
                <a:srgbClr val="00C4C4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5901081" y="4627375"/>
              <a:ext cx="180049" cy="244951"/>
            </a:xfrm>
            <a:custGeom>
              <a:avLst/>
              <a:gdLst/>
              <a:ahLst/>
              <a:cxnLst/>
              <a:rect l="0" t="0" r="0" b="0"/>
              <a:pathLst>
                <a:path w="180049" h="244951">
                  <a:moveTo>
                    <a:pt x="110691" y="24970"/>
                  </a:moveTo>
                  <a:lnTo>
                    <a:pt x="92710" y="9329"/>
                  </a:lnTo>
                  <a:lnTo>
                    <a:pt x="75793" y="1251"/>
                  </a:lnTo>
                  <a:lnTo>
                    <a:pt x="53457" y="0"/>
                  </a:lnTo>
                  <a:lnTo>
                    <a:pt x="30272" y="4514"/>
                  </a:lnTo>
                  <a:lnTo>
                    <a:pt x="12168" y="14319"/>
                  </a:lnTo>
                  <a:lnTo>
                    <a:pt x="6404" y="22548"/>
                  </a:lnTo>
                  <a:lnTo>
                    <a:pt x="0" y="44171"/>
                  </a:lnTo>
                  <a:lnTo>
                    <a:pt x="1984" y="77063"/>
                  </a:lnTo>
                  <a:lnTo>
                    <a:pt x="7804" y="84265"/>
                  </a:lnTo>
                  <a:lnTo>
                    <a:pt x="68633" y="105811"/>
                  </a:lnTo>
                  <a:lnTo>
                    <a:pt x="121226" y="128842"/>
                  </a:lnTo>
                  <a:lnTo>
                    <a:pt x="169737" y="169043"/>
                  </a:lnTo>
                  <a:lnTo>
                    <a:pt x="177878" y="189218"/>
                  </a:lnTo>
                  <a:lnTo>
                    <a:pt x="180048" y="201150"/>
                  </a:lnTo>
                  <a:lnTo>
                    <a:pt x="177986" y="210273"/>
                  </a:lnTo>
                  <a:lnTo>
                    <a:pt x="173102" y="217526"/>
                  </a:lnTo>
                  <a:lnTo>
                    <a:pt x="158316" y="228704"/>
                  </a:lnTo>
                  <a:lnTo>
                    <a:pt x="140046" y="237571"/>
                  </a:lnTo>
                  <a:lnTo>
                    <a:pt x="77887" y="244950"/>
                  </a:lnTo>
                  <a:lnTo>
                    <a:pt x="42870" y="242618"/>
                  </a:lnTo>
                  <a:lnTo>
                    <a:pt x="15934" y="235540"/>
                  </a:lnTo>
                </a:path>
              </a:pathLst>
            </a:custGeom>
            <a:ln w="38100" cap="flat" cmpd="sng" algn="ctr">
              <a:solidFill>
                <a:srgbClr val="00C4C4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85" name="Freeform 84"/>
          <p:cNvSpPr/>
          <p:nvPr/>
        </p:nvSpPr>
        <p:spPr>
          <a:xfrm>
            <a:off x="6940372" y="2978314"/>
            <a:ext cx="179772" cy="463249"/>
          </a:xfrm>
          <a:custGeom>
            <a:avLst/>
            <a:gdLst/>
            <a:ahLst/>
            <a:cxnLst/>
            <a:rect l="0" t="0" r="0" b="0"/>
            <a:pathLst>
              <a:path w="179772" h="463249">
                <a:moveTo>
                  <a:pt x="134778" y="0"/>
                </a:moveTo>
                <a:lnTo>
                  <a:pt x="123599" y="11178"/>
                </a:lnTo>
                <a:lnTo>
                  <a:pt x="99934" y="73217"/>
                </a:lnTo>
                <a:lnTo>
                  <a:pt x="69583" y="133352"/>
                </a:lnTo>
                <a:lnTo>
                  <a:pt x="42412" y="192169"/>
                </a:lnTo>
                <a:lnTo>
                  <a:pt x="22789" y="252817"/>
                </a:lnTo>
                <a:lnTo>
                  <a:pt x="4968" y="314255"/>
                </a:lnTo>
                <a:lnTo>
                  <a:pt x="0" y="352556"/>
                </a:lnTo>
                <a:lnTo>
                  <a:pt x="6727" y="406249"/>
                </a:lnTo>
                <a:lnTo>
                  <a:pt x="17159" y="439735"/>
                </a:lnTo>
                <a:lnTo>
                  <a:pt x="28301" y="457091"/>
                </a:lnTo>
                <a:lnTo>
                  <a:pt x="35717" y="461484"/>
                </a:lnTo>
                <a:lnTo>
                  <a:pt x="53316" y="463248"/>
                </a:lnTo>
                <a:lnTo>
                  <a:pt x="82955" y="452074"/>
                </a:lnTo>
                <a:lnTo>
                  <a:pt x="145065" y="399920"/>
                </a:lnTo>
                <a:lnTo>
                  <a:pt x="158067" y="384803"/>
                </a:lnTo>
                <a:lnTo>
                  <a:pt x="179771" y="336286"/>
                </a:lnTo>
                <a:lnTo>
                  <a:pt x="179565" y="299552"/>
                </a:lnTo>
                <a:lnTo>
                  <a:pt x="171841" y="278974"/>
                </a:lnTo>
                <a:lnTo>
                  <a:pt x="166505" y="270210"/>
                </a:lnTo>
                <a:lnTo>
                  <a:pt x="158269" y="265538"/>
                </a:lnTo>
                <a:lnTo>
                  <a:pt x="136640" y="263466"/>
                </a:lnTo>
                <a:lnTo>
                  <a:pt x="114549" y="269564"/>
                </a:lnTo>
                <a:lnTo>
                  <a:pt x="71770" y="292543"/>
                </a:lnTo>
                <a:lnTo>
                  <a:pt x="59982" y="302765"/>
                </a:lnTo>
                <a:lnTo>
                  <a:pt x="50550" y="315855"/>
                </a:lnTo>
              </a:path>
            </a:pathLst>
          </a:custGeom>
          <a:ln w="38100" cap="flat" cmpd="sng" algn="ctr">
            <a:solidFill>
              <a:srgbClr val="FF008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3" name="Group 92"/>
          <p:cNvGrpSpPr/>
          <p:nvPr/>
        </p:nvGrpSpPr>
        <p:grpSpPr>
          <a:xfrm>
            <a:off x="6317098" y="4283848"/>
            <a:ext cx="1210779" cy="1024460"/>
            <a:chOff x="6317098" y="4283848"/>
            <a:chExt cx="1210779" cy="1024460"/>
          </a:xfrm>
        </p:grpSpPr>
        <p:sp>
          <p:nvSpPr>
            <p:cNvPr id="86" name="Freeform 85"/>
            <p:cNvSpPr/>
            <p:nvPr/>
          </p:nvSpPr>
          <p:spPr>
            <a:xfrm>
              <a:off x="6569782" y="4283848"/>
              <a:ext cx="160901" cy="376111"/>
            </a:xfrm>
            <a:custGeom>
              <a:avLst/>
              <a:gdLst/>
              <a:ahLst/>
              <a:cxnLst/>
              <a:rect l="0" t="0" r="0" b="0"/>
              <a:pathLst>
                <a:path w="160901" h="376111">
                  <a:moveTo>
                    <a:pt x="73700" y="0"/>
                  </a:moveTo>
                  <a:lnTo>
                    <a:pt x="38953" y="53875"/>
                  </a:lnTo>
                  <a:lnTo>
                    <a:pt x="29791" y="74247"/>
                  </a:lnTo>
                  <a:lnTo>
                    <a:pt x="28050" y="76404"/>
                  </a:lnTo>
                  <a:lnTo>
                    <a:pt x="29234" y="66323"/>
                  </a:lnTo>
                  <a:lnTo>
                    <a:pt x="39899" y="52483"/>
                  </a:lnTo>
                  <a:lnTo>
                    <a:pt x="69753" y="24535"/>
                  </a:lnTo>
                  <a:lnTo>
                    <a:pt x="78088" y="22206"/>
                  </a:lnTo>
                  <a:lnTo>
                    <a:pt x="96707" y="25857"/>
                  </a:lnTo>
                  <a:lnTo>
                    <a:pt x="121331" y="41066"/>
                  </a:lnTo>
                  <a:lnTo>
                    <a:pt x="133084" y="56856"/>
                  </a:lnTo>
                  <a:lnTo>
                    <a:pt x="137855" y="65980"/>
                  </a:lnTo>
                  <a:lnTo>
                    <a:pt x="140037" y="85477"/>
                  </a:lnTo>
                  <a:lnTo>
                    <a:pt x="135938" y="105840"/>
                  </a:lnTo>
                  <a:lnTo>
                    <a:pt x="120477" y="135865"/>
                  </a:lnTo>
                  <a:lnTo>
                    <a:pt x="107747" y="152411"/>
                  </a:lnTo>
                  <a:lnTo>
                    <a:pt x="106926" y="158929"/>
                  </a:lnTo>
                  <a:lnTo>
                    <a:pt x="109889" y="164444"/>
                  </a:lnTo>
                  <a:lnTo>
                    <a:pt x="134270" y="192879"/>
                  </a:lnTo>
                  <a:lnTo>
                    <a:pt x="160900" y="252979"/>
                  </a:lnTo>
                  <a:lnTo>
                    <a:pt x="160628" y="289946"/>
                  </a:lnTo>
                  <a:lnTo>
                    <a:pt x="153139" y="324946"/>
                  </a:lnTo>
                  <a:lnTo>
                    <a:pt x="140591" y="343681"/>
                  </a:lnTo>
                  <a:lnTo>
                    <a:pt x="122146" y="358638"/>
                  </a:lnTo>
                  <a:lnTo>
                    <a:pt x="85455" y="372465"/>
                  </a:lnTo>
                  <a:lnTo>
                    <a:pt x="58647" y="376110"/>
                  </a:lnTo>
                  <a:lnTo>
                    <a:pt x="37374" y="371491"/>
                  </a:lnTo>
                  <a:lnTo>
                    <a:pt x="0" y="34744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6786646" y="4294376"/>
              <a:ext cx="250630" cy="311782"/>
            </a:xfrm>
            <a:custGeom>
              <a:avLst/>
              <a:gdLst/>
              <a:ahLst/>
              <a:cxnLst/>
              <a:rect l="0" t="0" r="0" b="0"/>
              <a:pathLst>
                <a:path w="250630" h="311782">
                  <a:moveTo>
                    <a:pt x="130576" y="31586"/>
                  </a:moveTo>
                  <a:lnTo>
                    <a:pt x="87884" y="46158"/>
                  </a:lnTo>
                  <a:lnTo>
                    <a:pt x="68319" y="59119"/>
                  </a:lnTo>
                  <a:lnTo>
                    <a:pt x="29383" y="106138"/>
                  </a:lnTo>
                  <a:lnTo>
                    <a:pt x="5235" y="169493"/>
                  </a:lnTo>
                  <a:lnTo>
                    <a:pt x="0" y="195823"/>
                  </a:lnTo>
                  <a:lnTo>
                    <a:pt x="6171" y="241323"/>
                  </a:lnTo>
                  <a:lnTo>
                    <a:pt x="13284" y="261673"/>
                  </a:lnTo>
                  <a:lnTo>
                    <a:pt x="31613" y="286283"/>
                  </a:lnTo>
                  <a:lnTo>
                    <a:pt x="49158" y="301152"/>
                  </a:lnTo>
                  <a:lnTo>
                    <a:pt x="71774" y="309320"/>
                  </a:lnTo>
                  <a:lnTo>
                    <a:pt x="96254" y="311781"/>
                  </a:lnTo>
                  <a:lnTo>
                    <a:pt x="118831" y="308975"/>
                  </a:lnTo>
                  <a:lnTo>
                    <a:pt x="137445" y="300709"/>
                  </a:lnTo>
                  <a:lnTo>
                    <a:pt x="199089" y="255923"/>
                  </a:lnTo>
                  <a:lnTo>
                    <a:pt x="227341" y="226894"/>
                  </a:lnTo>
                  <a:lnTo>
                    <a:pt x="245400" y="185459"/>
                  </a:lnTo>
                  <a:lnTo>
                    <a:pt x="250629" y="159635"/>
                  </a:lnTo>
                  <a:lnTo>
                    <a:pt x="244455" y="108049"/>
                  </a:lnTo>
                  <a:lnTo>
                    <a:pt x="237340" y="86627"/>
                  </a:lnTo>
                  <a:lnTo>
                    <a:pt x="207056" y="46402"/>
                  </a:lnTo>
                  <a:lnTo>
                    <a:pt x="172595" y="13751"/>
                  </a:lnTo>
                  <a:lnTo>
                    <a:pt x="151634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6390798" y="4452304"/>
              <a:ext cx="73700" cy="1"/>
            </a:xfrm>
            <a:custGeom>
              <a:avLst/>
              <a:gdLst/>
              <a:ahLst/>
              <a:cxnLst/>
              <a:rect l="0" t="0" r="0" b="0"/>
              <a:pathLst>
                <a:path w="73700" h="1">
                  <a:moveTo>
                    <a:pt x="73699" y="0"/>
                  </a:moveTo>
                  <a:lnTo>
                    <a:pt x="31008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6317098" y="4738825"/>
              <a:ext cx="1210779" cy="18806"/>
            </a:xfrm>
            <a:custGeom>
              <a:avLst/>
              <a:gdLst/>
              <a:ahLst/>
              <a:cxnLst/>
              <a:rect l="0" t="0" r="0" b="0"/>
              <a:pathLst>
                <a:path w="1210779" h="18806">
                  <a:moveTo>
                    <a:pt x="0" y="18805"/>
                  </a:moveTo>
                  <a:lnTo>
                    <a:pt x="58617" y="9740"/>
                  </a:lnTo>
                  <a:lnTo>
                    <a:pt x="112791" y="7396"/>
                  </a:lnTo>
                  <a:lnTo>
                    <a:pt x="171672" y="0"/>
                  </a:lnTo>
                  <a:lnTo>
                    <a:pt x="215813" y="1535"/>
                  </a:lnTo>
                  <a:lnTo>
                    <a:pt x="273347" y="6945"/>
                  </a:lnTo>
                  <a:lnTo>
                    <a:pt x="334976" y="7882"/>
                  </a:lnTo>
                  <a:lnTo>
                    <a:pt x="378166" y="8101"/>
                  </a:lnTo>
                  <a:lnTo>
                    <a:pt x="420758" y="8199"/>
                  </a:lnTo>
                  <a:lnTo>
                    <a:pt x="463085" y="8242"/>
                  </a:lnTo>
                  <a:lnTo>
                    <a:pt x="508412" y="8261"/>
                  </a:lnTo>
                  <a:lnTo>
                    <a:pt x="567491" y="11392"/>
                  </a:lnTo>
                  <a:lnTo>
                    <a:pt x="624484" y="17341"/>
                  </a:lnTo>
                  <a:lnTo>
                    <a:pt x="683511" y="18371"/>
                  </a:lnTo>
                  <a:lnTo>
                    <a:pt x="736096" y="18677"/>
                  </a:lnTo>
                  <a:lnTo>
                    <a:pt x="798080" y="18767"/>
                  </a:lnTo>
                  <a:lnTo>
                    <a:pt x="844472" y="18788"/>
                  </a:lnTo>
                  <a:lnTo>
                    <a:pt x="891217" y="17628"/>
                  </a:lnTo>
                  <a:lnTo>
                    <a:pt x="935390" y="13213"/>
                  </a:lnTo>
                  <a:lnTo>
                    <a:pt x="978418" y="10471"/>
                  </a:lnTo>
                  <a:lnTo>
                    <a:pt x="1022109" y="9252"/>
                  </a:lnTo>
                  <a:lnTo>
                    <a:pt x="1068823" y="8710"/>
                  </a:lnTo>
                  <a:lnTo>
                    <a:pt x="1129983" y="8405"/>
                  </a:lnTo>
                  <a:lnTo>
                    <a:pt x="1189965" y="8302"/>
                  </a:lnTo>
                  <a:lnTo>
                    <a:pt x="1210778" y="827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6688586" y="4851836"/>
              <a:ext cx="281280" cy="456472"/>
            </a:xfrm>
            <a:custGeom>
              <a:avLst/>
              <a:gdLst/>
              <a:ahLst/>
              <a:cxnLst/>
              <a:rect l="0" t="0" r="0" b="0"/>
              <a:pathLst>
                <a:path w="281280" h="456472">
                  <a:moveTo>
                    <a:pt x="112823" y="11079"/>
                  </a:moveTo>
                  <a:lnTo>
                    <a:pt x="83515" y="45977"/>
                  </a:lnTo>
                  <a:lnTo>
                    <a:pt x="51590" y="100537"/>
                  </a:lnTo>
                  <a:lnTo>
                    <a:pt x="48605" y="101133"/>
                  </a:lnTo>
                  <a:lnTo>
                    <a:pt x="47784" y="96852"/>
                  </a:lnTo>
                  <a:lnTo>
                    <a:pt x="54872" y="56358"/>
                  </a:lnTo>
                  <a:lnTo>
                    <a:pt x="69786" y="22545"/>
                  </a:lnTo>
                  <a:lnTo>
                    <a:pt x="85507" y="7206"/>
                  </a:lnTo>
                  <a:lnTo>
                    <a:pt x="94612" y="1478"/>
                  </a:lnTo>
                  <a:lnTo>
                    <a:pt x="104192" y="0"/>
                  </a:lnTo>
                  <a:lnTo>
                    <a:pt x="124195" y="4595"/>
                  </a:lnTo>
                  <a:lnTo>
                    <a:pt x="141664" y="17556"/>
                  </a:lnTo>
                  <a:lnTo>
                    <a:pt x="156057" y="35015"/>
                  </a:lnTo>
                  <a:lnTo>
                    <a:pt x="166353" y="54473"/>
                  </a:lnTo>
                  <a:lnTo>
                    <a:pt x="177844" y="117457"/>
                  </a:lnTo>
                  <a:lnTo>
                    <a:pt x="183951" y="165041"/>
                  </a:lnTo>
                  <a:lnTo>
                    <a:pt x="185761" y="220474"/>
                  </a:lnTo>
                  <a:lnTo>
                    <a:pt x="183177" y="273944"/>
                  </a:lnTo>
                  <a:lnTo>
                    <a:pt x="175003" y="323712"/>
                  </a:lnTo>
                  <a:lnTo>
                    <a:pt x="156172" y="382449"/>
                  </a:lnTo>
                  <a:lnTo>
                    <a:pt x="129921" y="422302"/>
                  </a:lnTo>
                  <a:lnTo>
                    <a:pt x="108010" y="444229"/>
                  </a:lnTo>
                  <a:lnTo>
                    <a:pt x="89627" y="454324"/>
                  </a:lnTo>
                  <a:lnTo>
                    <a:pt x="66638" y="456471"/>
                  </a:lnTo>
                  <a:lnTo>
                    <a:pt x="43164" y="452356"/>
                  </a:lnTo>
                  <a:lnTo>
                    <a:pt x="24932" y="442729"/>
                  </a:lnTo>
                  <a:lnTo>
                    <a:pt x="12149" y="427532"/>
                  </a:lnTo>
                  <a:lnTo>
                    <a:pt x="3738" y="407909"/>
                  </a:lnTo>
                  <a:lnTo>
                    <a:pt x="0" y="383590"/>
                  </a:lnTo>
                  <a:lnTo>
                    <a:pt x="4578" y="360303"/>
                  </a:lnTo>
                  <a:lnTo>
                    <a:pt x="15581" y="339425"/>
                  </a:lnTo>
                  <a:lnTo>
                    <a:pt x="32170" y="322347"/>
                  </a:lnTo>
                  <a:lnTo>
                    <a:pt x="54360" y="313197"/>
                  </a:lnTo>
                  <a:lnTo>
                    <a:pt x="112324" y="307323"/>
                  </a:lnTo>
                  <a:lnTo>
                    <a:pt x="164457" y="313399"/>
                  </a:lnTo>
                  <a:lnTo>
                    <a:pt x="215483" y="312692"/>
                  </a:lnTo>
                  <a:lnTo>
                    <a:pt x="236829" y="306566"/>
                  </a:lnTo>
                  <a:lnTo>
                    <a:pt x="281279" y="28482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7106890" y="4304905"/>
              <a:ext cx="136717" cy="307047"/>
            </a:xfrm>
            <a:custGeom>
              <a:avLst/>
              <a:gdLst/>
              <a:ahLst/>
              <a:cxnLst/>
              <a:rect l="0" t="0" r="0" b="0"/>
              <a:pathLst>
                <a:path w="136717" h="307047">
                  <a:moveTo>
                    <a:pt x="84074" y="0"/>
                  </a:moveTo>
                  <a:lnTo>
                    <a:pt x="84074" y="48931"/>
                  </a:lnTo>
                  <a:lnTo>
                    <a:pt x="84074" y="96776"/>
                  </a:lnTo>
                  <a:lnTo>
                    <a:pt x="84074" y="147997"/>
                  </a:lnTo>
                  <a:lnTo>
                    <a:pt x="84074" y="200219"/>
                  </a:lnTo>
                  <a:lnTo>
                    <a:pt x="84074" y="249617"/>
                  </a:lnTo>
                  <a:lnTo>
                    <a:pt x="78484" y="302641"/>
                  </a:lnTo>
                  <a:lnTo>
                    <a:pt x="75668" y="307046"/>
                  </a:lnTo>
                  <a:lnTo>
                    <a:pt x="72621" y="306472"/>
                  </a:lnTo>
                  <a:lnTo>
                    <a:pt x="34270" y="251518"/>
                  </a:lnTo>
                  <a:lnTo>
                    <a:pt x="1832" y="195000"/>
                  </a:lnTo>
                  <a:lnTo>
                    <a:pt x="0" y="193171"/>
                  </a:lnTo>
                  <a:lnTo>
                    <a:pt x="30075" y="253648"/>
                  </a:lnTo>
                  <a:lnTo>
                    <a:pt x="49617" y="278966"/>
                  </a:lnTo>
                  <a:lnTo>
                    <a:pt x="56423" y="281904"/>
                  </a:lnTo>
                  <a:lnTo>
                    <a:pt x="63301" y="281522"/>
                  </a:lnTo>
                  <a:lnTo>
                    <a:pt x="70225" y="278928"/>
                  </a:lnTo>
                  <a:lnTo>
                    <a:pt x="81038" y="266688"/>
                  </a:lnTo>
                  <a:lnTo>
                    <a:pt x="123117" y="208693"/>
                  </a:lnTo>
                  <a:lnTo>
                    <a:pt x="136716" y="18951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6980693" y="4831330"/>
              <a:ext cx="253880" cy="412835"/>
            </a:xfrm>
            <a:custGeom>
              <a:avLst/>
              <a:gdLst/>
              <a:ahLst/>
              <a:cxnLst/>
              <a:rect l="0" t="0" r="0" b="0"/>
              <a:pathLst>
                <a:path w="253880" h="412835">
                  <a:moveTo>
                    <a:pt x="104986" y="52642"/>
                  </a:moveTo>
                  <a:lnTo>
                    <a:pt x="82629" y="52642"/>
                  </a:lnTo>
                  <a:lnTo>
                    <a:pt x="65414" y="58881"/>
                  </a:lnTo>
                  <a:lnTo>
                    <a:pt x="49963" y="70623"/>
                  </a:lnTo>
                  <a:lnTo>
                    <a:pt x="29281" y="96964"/>
                  </a:lnTo>
                  <a:lnTo>
                    <a:pt x="7380" y="147690"/>
                  </a:lnTo>
                  <a:lnTo>
                    <a:pt x="1218" y="205211"/>
                  </a:lnTo>
                  <a:lnTo>
                    <a:pt x="0" y="262847"/>
                  </a:lnTo>
                  <a:lnTo>
                    <a:pt x="5349" y="313703"/>
                  </a:lnTo>
                  <a:lnTo>
                    <a:pt x="24159" y="376547"/>
                  </a:lnTo>
                  <a:lnTo>
                    <a:pt x="30044" y="387902"/>
                  </a:lnTo>
                  <a:lnTo>
                    <a:pt x="45942" y="403638"/>
                  </a:lnTo>
                  <a:lnTo>
                    <a:pt x="55095" y="409472"/>
                  </a:lnTo>
                  <a:lnTo>
                    <a:pt x="74623" y="412834"/>
                  </a:lnTo>
                  <a:lnTo>
                    <a:pt x="96171" y="409259"/>
                  </a:lnTo>
                  <a:lnTo>
                    <a:pt x="132269" y="394093"/>
                  </a:lnTo>
                  <a:lnTo>
                    <a:pt x="174147" y="361152"/>
                  </a:lnTo>
                  <a:lnTo>
                    <a:pt x="217199" y="304681"/>
                  </a:lnTo>
                  <a:lnTo>
                    <a:pt x="244178" y="254679"/>
                  </a:lnTo>
                  <a:lnTo>
                    <a:pt x="253806" y="227444"/>
                  </a:lnTo>
                  <a:lnTo>
                    <a:pt x="253879" y="164596"/>
                  </a:lnTo>
                  <a:lnTo>
                    <a:pt x="250488" y="121429"/>
                  </a:lnTo>
                  <a:lnTo>
                    <a:pt x="223134" y="63910"/>
                  </a:lnTo>
                  <a:lnTo>
                    <a:pt x="197315" y="37393"/>
                  </a:lnTo>
                  <a:lnTo>
                    <a:pt x="161848" y="14719"/>
                  </a:lnTo>
                  <a:lnTo>
                    <a:pt x="103046" y="2907"/>
                  </a:lnTo>
                  <a:lnTo>
                    <a:pt x="62872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6" name="Group 95"/>
          <p:cNvGrpSpPr/>
          <p:nvPr/>
        </p:nvGrpSpPr>
        <p:grpSpPr>
          <a:xfrm>
            <a:off x="7200472" y="3009900"/>
            <a:ext cx="190534" cy="442198"/>
            <a:chOff x="7200472" y="3009900"/>
            <a:chExt cx="190534" cy="442198"/>
          </a:xfrm>
        </p:grpSpPr>
        <p:sp>
          <p:nvSpPr>
            <p:cNvPr id="94" name="Freeform 93"/>
            <p:cNvSpPr/>
            <p:nvPr/>
          </p:nvSpPr>
          <p:spPr>
            <a:xfrm>
              <a:off x="7363382" y="3030957"/>
              <a:ext cx="17095" cy="421141"/>
            </a:xfrm>
            <a:custGeom>
              <a:avLst/>
              <a:gdLst/>
              <a:ahLst/>
              <a:cxnLst/>
              <a:rect l="0" t="0" r="0" b="0"/>
              <a:pathLst>
                <a:path w="17095" h="421141">
                  <a:moveTo>
                    <a:pt x="17094" y="0"/>
                  </a:moveTo>
                  <a:lnTo>
                    <a:pt x="306" y="56214"/>
                  </a:lnTo>
                  <a:lnTo>
                    <a:pt x="0" y="111666"/>
                  </a:lnTo>
                  <a:lnTo>
                    <a:pt x="5269" y="173875"/>
                  </a:lnTo>
                  <a:lnTo>
                    <a:pt x="6182" y="233232"/>
                  </a:lnTo>
                  <a:lnTo>
                    <a:pt x="12041" y="284095"/>
                  </a:lnTo>
                  <a:lnTo>
                    <a:pt x="16096" y="343203"/>
                  </a:lnTo>
                  <a:lnTo>
                    <a:pt x="16896" y="393699"/>
                  </a:lnTo>
                  <a:lnTo>
                    <a:pt x="17094" y="42114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7200472" y="3009900"/>
              <a:ext cx="190534" cy="275815"/>
            </a:xfrm>
            <a:custGeom>
              <a:avLst/>
              <a:gdLst/>
              <a:ahLst/>
              <a:cxnLst/>
              <a:rect l="0" t="0" r="0" b="0"/>
              <a:pathLst>
                <a:path w="190534" h="275815">
                  <a:moveTo>
                    <a:pt x="190533" y="231626"/>
                  </a:moveTo>
                  <a:lnTo>
                    <a:pt x="173765" y="226037"/>
                  </a:lnTo>
                  <a:lnTo>
                    <a:pt x="140981" y="228151"/>
                  </a:lnTo>
                  <a:lnTo>
                    <a:pt x="85655" y="242622"/>
                  </a:lnTo>
                  <a:lnTo>
                    <a:pt x="65541" y="250551"/>
                  </a:lnTo>
                  <a:lnTo>
                    <a:pt x="20637" y="275814"/>
                  </a:lnTo>
                  <a:lnTo>
                    <a:pt x="12928" y="275123"/>
                  </a:lnTo>
                  <a:lnTo>
                    <a:pt x="6619" y="271153"/>
                  </a:lnTo>
                  <a:lnTo>
                    <a:pt x="1244" y="264996"/>
                  </a:lnTo>
                  <a:lnTo>
                    <a:pt x="0" y="257382"/>
                  </a:lnTo>
                  <a:lnTo>
                    <a:pt x="15155" y="204213"/>
                  </a:lnTo>
                  <a:lnTo>
                    <a:pt x="36351" y="149176"/>
                  </a:lnTo>
                  <a:lnTo>
                    <a:pt x="49183" y="100222"/>
                  </a:lnTo>
                  <a:lnTo>
                    <a:pt x="60880" y="37517"/>
                  </a:lnTo>
                  <a:lnTo>
                    <a:pt x="64191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2" name="Group 101"/>
          <p:cNvGrpSpPr/>
          <p:nvPr/>
        </p:nvGrpSpPr>
        <p:grpSpPr>
          <a:xfrm>
            <a:off x="6327627" y="5463040"/>
            <a:ext cx="1031793" cy="951491"/>
            <a:chOff x="6327627" y="5463040"/>
            <a:chExt cx="1031793" cy="951491"/>
          </a:xfrm>
        </p:grpSpPr>
        <p:sp>
          <p:nvSpPr>
            <p:cNvPr id="97" name="Freeform 96"/>
            <p:cNvSpPr/>
            <p:nvPr/>
          </p:nvSpPr>
          <p:spPr>
            <a:xfrm>
              <a:off x="6663179" y="5463040"/>
              <a:ext cx="254044" cy="439195"/>
            </a:xfrm>
            <a:custGeom>
              <a:avLst/>
              <a:gdLst/>
              <a:ahLst/>
              <a:cxnLst/>
              <a:rect l="0" t="0" r="0" b="0"/>
              <a:pathLst>
                <a:path w="254044" h="439195">
                  <a:moveTo>
                    <a:pt x="75059" y="0"/>
                  </a:moveTo>
                  <a:lnTo>
                    <a:pt x="55931" y="53875"/>
                  </a:lnTo>
                  <a:lnTo>
                    <a:pt x="26866" y="115921"/>
                  </a:lnTo>
                  <a:lnTo>
                    <a:pt x="19324" y="136918"/>
                  </a:lnTo>
                  <a:lnTo>
                    <a:pt x="14506" y="141581"/>
                  </a:lnTo>
                  <a:lnTo>
                    <a:pt x="8954" y="142351"/>
                  </a:lnTo>
                  <a:lnTo>
                    <a:pt x="2914" y="140524"/>
                  </a:lnTo>
                  <a:lnTo>
                    <a:pt x="56" y="135796"/>
                  </a:lnTo>
                  <a:lnTo>
                    <a:pt x="0" y="121185"/>
                  </a:lnTo>
                  <a:lnTo>
                    <a:pt x="10666" y="69908"/>
                  </a:lnTo>
                  <a:lnTo>
                    <a:pt x="34090" y="33609"/>
                  </a:lnTo>
                  <a:lnTo>
                    <a:pt x="40728" y="25916"/>
                  </a:lnTo>
                  <a:lnTo>
                    <a:pt x="60581" y="17367"/>
                  </a:lnTo>
                  <a:lnTo>
                    <a:pt x="72426" y="15088"/>
                  </a:lnTo>
                  <a:lnTo>
                    <a:pt x="82662" y="15907"/>
                  </a:lnTo>
                  <a:lnTo>
                    <a:pt x="100276" y="23058"/>
                  </a:lnTo>
                  <a:lnTo>
                    <a:pt x="115902" y="40273"/>
                  </a:lnTo>
                  <a:lnTo>
                    <a:pt x="139409" y="83864"/>
                  </a:lnTo>
                  <a:lnTo>
                    <a:pt x="154147" y="143080"/>
                  </a:lnTo>
                  <a:lnTo>
                    <a:pt x="157764" y="193822"/>
                  </a:lnTo>
                  <a:lnTo>
                    <a:pt x="157666" y="245902"/>
                  </a:lnTo>
                  <a:lnTo>
                    <a:pt x="149578" y="297207"/>
                  </a:lnTo>
                  <a:lnTo>
                    <a:pt x="126477" y="357058"/>
                  </a:lnTo>
                  <a:lnTo>
                    <a:pt x="103162" y="396693"/>
                  </a:lnTo>
                  <a:lnTo>
                    <a:pt x="63842" y="435938"/>
                  </a:lnTo>
                  <a:lnTo>
                    <a:pt x="53544" y="439194"/>
                  </a:lnTo>
                  <a:lnTo>
                    <a:pt x="32741" y="436573"/>
                  </a:lnTo>
                  <a:lnTo>
                    <a:pt x="24620" y="431428"/>
                  </a:lnTo>
                  <a:lnTo>
                    <a:pt x="12477" y="416354"/>
                  </a:lnTo>
                  <a:lnTo>
                    <a:pt x="9421" y="394836"/>
                  </a:lnTo>
                  <a:lnTo>
                    <a:pt x="16989" y="348483"/>
                  </a:lnTo>
                  <a:lnTo>
                    <a:pt x="29363" y="329966"/>
                  </a:lnTo>
                  <a:lnTo>
                    <a:pt x="46561" y="315107"/>
                  </a:lnTo>
                  <a:lnTo>
                    <a:pt x="65903" y="304604"/>
                  </a:lnTo>
                  <a:lnTo>
                    <a:pt x="86198" y="302275"/>
                  </a:lnTo>
                  <a:lnTo>
                    <a:pt x="145546" y="313330"/>
                  </a:lnTo>
                  <a:lnTo>
                    <a:pt x="206567" y="324433"/>
                  </a:lnTo>
                  <a:lnTo>
                    <a:pt x="227484" y="319277"/>
                  </a:lnTo>
                  <a:lnTo>
                    <a:pt x="254043" y="30532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6923508" y="5536739"/>
              <a:ext cx="244132" cy="298536"/>
            </a:xfrm>
            <a:custGeom>
              <a:avLst/>
              <a:gdLst/>
              <a:ahLst/>
              <a:cxnLst/>
              <a:rect l="0" t="0" r="0" b="0"/>
              <a:pathLst>
                <a:path w="244132" h="298536">
                  <a:moveTo>
                    <a:pt x="141114" y="0"/>
                  </a:moveTo>
                  <a:lnTo>
                    <a:pt x="117067" y="9575"/>
                  </a:lnTo>
                  <a:lnTo>
                    <a:pt x="59112" y="61331"/>
                  </a:lnTo>
                  <a:lnTo>
                    <a:pt x="29249" y="96473"/>
                  </a:lnTo>
                  <a:lnTo>
                    <a:pt x="9226" y="138380"/>
                  </a:lnTo>
                  <a:lnTo>
                    <a:pt x="0" y="175792"/>
                  </a:lnTo>
                  <a:lnTo>
                    <a:pt x="6178" y="220468"/>
                  </a:lnTo>
                  <a:lnTo>
                    <a:pt x="18663" y="263088"/>
                  </a:lnTo>
                  <a:lnTo>
                    <a:pt x="24385" y="271318"/>
                  </a:lnTo>
                  <a:lnTo>
                    <a:pt x="40101" y="283583"/>
                  </a:lnTo>
                  <a:lnTo>
                    <a:pt x="68680" y="297064"/>
                  </a:lnTo>
                  <a:lnTo>
                    <a:pt x="92153" y="298535"/>
                  </a:lnTo>
                  <a:lnTo>
                    <a:pt x="117014" y="294119"/>
                  </a:lnTo>
                  <a:lnTo>
                    <a:pt x="149571" y="278479"/>
                  </a:lnTo>
                  <a:lnTo>
                    <a:pt x="189512" y="245365"/>
                  </a:lnTo>
                  <a:lnTo>
                    <a:pt x="217008" y="209124"/>
                  </a:lnTo>
                  <a:lnTo>
                    <a:pt x="238744" y="157737"/>
                  </a:lnTo>
                  <a:lnTo>
                    <a:pt x="244131" y="120697"/>
                  </a:lnTo>
                  <a:lnTo>
                    <a:pt x="240137" y="85675"/>
                  </a:lnTo>
                  <a:lnTo>
                    <a:pt x="225956" y="53071"/>
                  </a:lnTo>
                  <a:lnTo>
                    <a:pt x="210407" y="38015"/>
                  </a:lnTo>
                  <a:lnTo>
                    <a:pt x="151642" y="1052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6401326" y="5705195"/>
              <a:ext cx="94758" cy="10529"/>
            </a:xfrm>
            <a:custGeom>
              <a:avLst/>
              <a:gdLst/>
              <a:ahLst/>
              <a:cxnLst/>
              <a:rect l="0" t="0" r="0" b="0"/>
              <a:pathLst>
                <a:path w="94758" h="10529">
                  <a:moveTo>
                    <a:pt x="94757" y="0"/>
                  </a:moveTo>
                  <a:lnTo>
                    <a:pt x="57279" y="8333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6327627" y="5936822"/>
              <a:ext cx="1031793" cy="21058"/>
            </a:xfrm>
            <a:custGeom>
              <a:avLst/>
              <a:gdLst/>
              <a:ahLst/>
              <a:cxnLst/>
              <a:rect l="0" t="0" r="0" b="0"/>
              <a:pathLst>
                <a:path w="1031793" h="21058">
                  <a:moveTo>
                    <a:pt x="1031792" y="21057"/>
                  </a:moveTo>
                  <a:lnTo>
                    <a:pt x="973176" y="21057"/>
                  </a:lnTo>
                  <a:lnTo>
                    <a:pt x="917832" y="14991"/>
                  </a:lnTo>
                  <a:lnTo>
                    <a:pt x="868825" y="18740"/>
                  </a:lnTo>
                  <a:lnTo>
                    <a:pt x="818429" y="20370"/>
                  </a:lnTo>
                  <a:lnTo>
                    <a:pt x="769832" y="20853"/>
                  </a:lnTo>
                  <a:lnTo>
                    <a:pt x="727803" y="20966"/>
                  </a:lnTo>
                  <a:lnTo>
                    <a:pt x="681827" y="21017"/>
                  </a:lnTo>
                  <a:lnTo>
                    <a:pt x="636437" y="21039"/>
                  </a:lnTo>
                  <a:lnTo>
                    <a:pt x="579168" y="21051"/>
                  </a:lnTo>
                  <a:lnTo>
                    <a:pt x="517303" y="21056"/>
                  </a:lnTo>
                  <a:lnTo>
                    <a:pt x="460022" y="21056"/>
                  </a:lnTo>
                  <a:lnTo>
                    <a:pt x="412124" y="21057"/>
                  </a:lnTo>
                  <a:lnTo>
                    <a:pt x="350772" y="21057"/>
                  </a:lnTo>
                  <a:lnTo>
                    <a:pt x="301893" y="21057"/>
                  </a:lnTo>
                  <a:lnTo>
                    <a:pt x="242864" y="21057"/>
                  </a:lnTo>
                  <a:lnTo>
                    <a:pt x="180554" y="21057"/>
                  </a:lnTo>
                  <a:lnTo>
                    <a:pt x="119156" y="13821"/>
                  </a:lnTo>
                  <a:lnTo>
                    <a:pt x="58155" y="806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6887942" y="6063164"/>
              <a:ext cx="279285" cy="351367"/>
            </a:xfrm>
            <a:custGeom>
              <a:avLst/>
              <a:gdLst/>
              <a:ahLst/>
              <a:cxnLst/>
              <a:rect l="0" t="0" r="0" b="0"/>
              <a:pathLst>
                <a:path w="279285" h="351367">
                  <a:moveTo>
                    <a:pt x="166151" y="10528"/>
                  </a:moveTo>
                  <a:lnTo>
                    <a:pt x="123459" y="13648"/>
                  </a:lnTo>
                  <a:lnTo>
                    <a:pt x="103893" y="20104"/>
                  </a:lnTo>
                  <a:lnTo>
                    <a:pt x="59369" y="55521"/>
                  </a:lnTo>
                  <a:lnTo>
                    <a:pt x="28031" y="88089"/>
                  </a:lnTo>
                  <a:lnTo>
                    <a:pt x="5474" y="137379"/>
                  </a:lnTo>
                  <a:lnTo>
                    <a:pt x="0" y="179785"/>
                  </a:lnTo>
                  <a:lnTo>
                    <a:pt x="6556" y="236941"/>
                  </a:lnTo>
                  <a:lnTo>
                    <a:pt x="22504" y="294111"/>
                  </a:lnTo>
                  <a:lnTo>
                    <a:pt x="38451" y="320591"/>
                  </a:lnTo>
                  <a:lnTo>
                    <a:pt x="54414" y="332778"/>
                  </a:lnTo>
                  <a:lnTo>
                    <a:pt x="93256" y="350133"/>
                  </a:lnTo>
                  <a:lnTo>
                    <a:pt x="113866" y="351366"/>
                  </a:lnTo>
                  <a:lnTo>
                    <a:pt x="133554" y="346846"/>
                  </a:lnTo>
                  <a:lnTo>
                    <a:pt x="178164" y="318362"/>
                  </a:lnTo>
                  <a:lnTo>
                    <a:pt x="232507" y="259450"/>
                  </a:lnTo>
                  <a:lnTo>
                    <a:pt x="257724" y="220355"/>
                  </a:lnTo>
                  <a:lnTo>
                    <a:pt x="274316" y="173249"/>
                  </a:lnTo>
                  <a:lnTo>
                    <a:pt x="279284" y="112817"/>
                  </a:lnTo>
                  <a:lnTo>
                    <a:pt x="271941" y="75931"/>
                  </a:lnTo>
                  <a:lnTo>
                    <a:pt x="249092" y="35146"/>
                  </a:lnTo>
                  <a:lnTo>
                    <a:pt x="242502" y="26940"/>
                  </a:lnTo>
                  <a:lnTo>
                    <a:pt x="222702" y="14703"/>
                  </a:lnTo>
                  <a:lnTo>
                    <a:pt x="17668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9" name="Group 108"/>
          <p:cNvGrpSpPr/>
          <p:nvPr/>
        </p:nvGrpSpPr>
        <p:grpSpPr>
          <a:xfrm>
            <a:off x="8398962" y="4231205"/>
            <a:ext cx="1628687" cy="989628"/>
            <a:chOff x="8398962" y="4231205"/>
            <a:chExt cx="1628687" cy="989628"/>
          </a:xfrm>
        </p:grpSpPr>
        <p:sp>
          <p:nvSpPr>
            <p:cNvPr id="103" name="Freeform 102"/>
            <p:cNvSpPr/>
            <p:nvPr/>
          </p:nvSpPr>
          <p:spPr>
            <a:xfrm>
              <a:off x="8758939" y="4589174"/>
              <a:ext cx="253456" cy="303505"/>
            </a:xfrm>
            <a:custGeom>
              <a:avLst/>
              <a:gdLst/>
              <a:ahLst/>
              <a:cxnLst/>
              <a:rect l="0" t="0" r="0" b="0"/>
              <a:pathLst>
                <a:path w="253456" h="303505">
                  <a:moveTo>
                    <a:pt x="253455" y="0"/>
                  </a:moveTo>
                  <a:lnTo>
                    <a:pt x="199310" y="0"/>
                  </a:lnTo>
                  <a:lnTo>
                    <a:pt x="149952" y="5590"/>
                  </a:lnTo>
                  <a:lnTo>
                    <a:pt x="87429" y="24450"/>
                  </a:lnTo>
                  <a:lnTo>
                    <a:pt x="33846" y="57769"/>
                  </a:lnTo>
                  <a:lnTo>
                    <a:pt x="10442" y="85747"/>
                  </a:lnTo>
                  <a:lnTo>
                    <a:pt x="0" y="105961"/>
                  </a:lnTo>
                  <a:lnTo>
                    <a:pt x="1427" y="113924"/>
                  </a:lnTo>
                  <a:lnTo>
                    <a:pt x="7057" y="120403"/>
                  </a:lnTo>
                  <a:lnTo>
                    <a:pt x="15490" y="125892"/>
                  </a:lnTo>
                  <a:lnTo>
                    <a:pt x="55305" y="133618"/>
                  </a:lnTo>
                  <a:lnTo>
                    <a:pt x="115447" y="131229"/>
                  </a:lnTo>
                  <a:lnTo>
                    <a:pt x="169077" y="145703"/>
                  </a:lnTo>
                  <a:lnTo>
                    <a:pt x="190217" y="156784"/>
                  </a:lnTo>
                  <a:lnTo>
                    <a:pt x="205072" y="172627"/>
                  </a:lnTo>
                  <a:lnTo>
                    <a:pt x="224141" y="211394"/>
                  </a:lnTo>
                  <a:lnTo>
                    <a:pt x="225608" y="231993"/>
                  </a:lnTo>
                  <a:lnTo>
                    <a:pt x="221191" y="252847"/>
                  </a:lnTo>
                  <a:lnTo>
                    <a:pt x="211429" y="273814"/>
                  </a:lnTo>
                  <a:lnTo>
                    <a:pt x="196172" y="288591"/>
                  </a:lnTo>
                  <a:lnTo>
                    <a:pt x="187190" y="294170"/>
                  </a:lnTo>
                  <a:lnTo>
                    <a:pt x="146604" y="302021"/>
                  </a:lnTo>
                  <a:lnTo>
                    <a:pt x="90061" y="303504"/>
                  </a:lnTo>
                  <a:lnTo>
                    <a:pt x="32356" y="29479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8843938" y="4494418"/>
              <a:ext cx="21058" cy="463255"/>
            </a:xfrm>
            <a:custGeom>
              <a:avLst/>
              <a:gdLst/>
              <a:ahLst/>
              <a:cxnLst/>
              <a:rect l="0" t="0" r="0" b="0"/>
              <a:pathLst>
                <a:path w="21058" h="463255">
                  <a:moveTo>
                    <a:pt x="0" y="0"/>
                  </a:moveTo>
                  <a:lnTo>
                    <a:pt x="0" y="55170"/>
                  </a:lnTo>
                  <a:lnTo>
                    <a:pt x="0" y="97049"/>
                  </a:lnTo>
                  <a:lnTo>
                    <a:pt x="0" y="142959"/>
                  </a:lnTo>
                  <a:lnTo>
                    <a:pt x="5589" y="198076"/>
                  </a:lnTo>
                  <a:lnTo>
                    <a:pt x="9065" y="244043"/>
                  </a:lnTo>
                  <a:lnTo>
                    <a:pt x="15684" y="304066"/>
                  </a:lnTo>
                  <a:lnTo>
                    <a:pt x="18669" y="346880"/>
                  </a:lnTo>
                  <a:lnTo>
                    <a:pt x="20349" y="404206"/>
                  </a:lnTo>
                  <a:lnTo>
                    <a:pt x="21057" y="46325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9107767" y="4515475"/>
              <a:ext cx="216305" cy="572012"/>
            </a:xfrm>
            <a:custGeom>
              <a:avLst/>
              <a:gdLst/>
              <a:ahLst/>
              <a:cxnLst/>
              <a:rect l="0" t="0" r="0" b="0"/>
              <a:pathLst>
                <a:path w="216305" h="572012">
                  <a:moveTo>
                    <a:pt x="146782" y="0"/>
                  </a:moveTo>
                  <a:lnTo>
                    <a:pt x="111884" y="58617"/>
                  </a:lnTo>
                  <a:lnTo>
                    <a:pt x="74768" y="118856"/>
                  </a:lnTo>
                  <a:lnTo>
                    <a:pt x="49663" y="177998"/>
                  </a:lnTo>
                  <a:lnTo>
                    <a:pt x="31120" y="239830"/>
                  </a:lnTo>
                  <a:lnTo>
                    <a:pt x="13441" y="301727"/>
                  </a:lnTo>
                  <a:lnTo>
                    <a:pt x="1466" y="363084"/>
                  </a:lnTo>
                  <a:lnTo>
                    <a:pt x="0" y="415246"/>
                  </a:lnTo>
                  <a:lnTo>
                    <a:pt x="5155" y="469566"/>
                  </a:lnTo>
                  <a:lnTo>
                    <a:pt x="19681" y="517117"/>
                  </a:lnTo>
                  <a:lnTo>
                    <a:pt x="44392" y="555252"/>
                  </a:lnTo>
                  <a:lnTo>
                    <a:pt x="66960" y="568482"/>
                  </a:lnTo>
                  <a:lnTo>
                    <a:pt x="79529" y="572011"/>
                  </a:lnTo>
                  <a:lnTo>
                    <a:pt x="102854" y="569692"/>
                  </a:lnTo>
                  <a:lnTo>
                    <a:pt x="123749" y="560862"/>
                  </a:lnTo>
                  <a:lnTo>
                    <a:pt x="140834" y="549139"/>
                  </a:lnTo>
                  <a:lnTo>
                    <a:pt x="185172" y="490584"/>
                  </a:lnTo>
                  <a:lnTo>
                    <a:pt x="206380" y="456404"/>
                  </a:lnTo>
                  <a:lnTo>
                    <a:pt x="216304" y="411051"/>
                  </a:lnTo>
                  <a:lnTo>
                    <a:pt x="213654" y="366158"/>
                  </a:lnTo>
                  <a:lnTo>
                    <a:pt x="199871" y="328810"/>
                  </a:lnTo>
                  <a:lnTo>
                    <a:pt x="191533" y="322152"/>
                  </a:lnTo>
                  <a:lnTo>
                    <a:pt x="169791" y="317874"/>
                  </a:lnTo>
                  <a:lnTo>
                    <a:pt x="136832" y="322042"/>
                  </a:lnTo>
                  <a:lnTo>
                    <a:pt x="83687" y="348717"/>
                  </a:lnTo>
                  <a:lnTo>
                    <a:pt x="24570" y="396648"/>
                  </a:lnTo>
                  <a:lnTo>
                    <a:pt x="9912" y="41061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9559876" y="4515475"/>
              <a:ext cx="31586" cy="515897"/>
            </a:xfrm>
            <a:custGeom>
              <a:avLst/>
              <a:gdLst/>
              <a:ahLst/>
              <a:cxnLst/>
              <a:rect l="0" t="0" r="0" b="0"/>
              <a:pathLst>
                <a:path w="31586" h="515897">
                  <a:moveTo>
                    <a:pt x="31585" y="0"/>
                  </a:moveTo>
                  <a:lnTo>
                    <a:pt x="20132" y="48930"/>
                  </a:lnTo>
                  <a:lnTo>
                    <a:pt x="10254" y="99895"/>
                  </a:lnTo>
                  <a:lnTo>
                    <a:pt x="3038" y="153211"/>
                  </a:lnTo>
                  <a:lnTo>
                    <a:pt x="600" y="213147"/>
                  </a:lnTo>
                  <a:lnTo>
                    <a:pt x="118" y="270047"/>
                  </a:lnTo>
                  <a:lnTo>
                    <a:pt x="23" y="326347"/>
                  </a:lnTo>
                  <a:lnTo>
                    <a:pt x="5593" y="376939"/>
                  </a:lnTo>
                  <a:lnTo>
                    <a:pt x="3476" y="426760"/>
                  </a:lnTo>
                  <a:lnTo>
                    <a:pt x="686" y="486158"/>
                  </a:lnTo>
                  <a:lnTo>
                    <a:pt x="0" y="51589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9358762" y="4536532"/>
              <a:ext cx="201115" cy="343561"/>
            </a:xfrm>
            <a:custGeom>
              <a:avLst/>
              <a:gdLst/>
              <a:ahLst/>
              <a:cxnLst/>
              <a:rect l="0" t="0" r="0" b="0"/>
              <a:pathLst>
                <a:path w="201115" h="343561">
                  <a:moveTo>
                    <a:pt x="201114" y="200041"/>
                  </a:moveTo>
                  <a:lnTo>
                    <a:pt x="158422" y="214614"/>
                  </a:lnTo>
                  <a:lnTo>
                    <a:pt x="99045" y="247367"/>
                  </a:lnTo>
                  <a:lnTo>
                    <a:pt x="57470" y="285299"/>
                  </a:lnTo>
                  <a:lnTo>
                    <a:pt x="4802" y="343375"/>
                  </a:lnTo>
                  <a:lnTo>
                    <a:pt x="1219" y="343560"/>
                  </a:lnTo>
                  <a:lnTo>
                    <a:pt x="0" y="339004"/>
                  </a:lnTo>
                  <a:lnTo>
                    <a:pt x="9336" y="284112"/>
                  </a:lnTo>
                  <a:lnTo>
                    <a:pt x="22375" y="225919"/>
                  </a:lnTo>
                  <a:lnTo>
                    <a:pt x="36216" y="168758"/>
                  </a:lnTo>
                  <a:lnTo>
                    <a:pt x="46710" y="118373"/>
                  </a:lnTo>
                  <a:lnTo>
                    <a:pt x="60736" y="57351"/>
                  </a:lnTo>
                  <a:lnTo>
                    <a:pt x="74772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8398962" y="4231205"/>
              <a:ext cx="1628687" cy="989628"/>
            </a:xfrm>
            <a:custGeom>
              <a:avLst/>
              <a:gdLst/>
              <a:ahLst/>
              <a:cxnLst/>
              <a:rect l="0" t="0" r="0" b="0"/>
              <a:pathLst>
                <a:path w="1628687" h="989628">
                  <a:moveTo>
                    <a:pt x="1171442" y="105285"/>
                  </a:moveTo>
                  <a:lnTo>
                    <a:pt x="1160263" y="94107"/>
                  </a:lnTo>
                  <a:lnTo>
                    <a:pt x="1105413" y="70539"/>
                  </a:lnTo>
                  <a:lnTo>
                    <a:pt x="1054025" y="53405"/>
                  </a:lnTo>
                  <a:lnTo>
                    <a:pt x="999160" y="38755"/>
                  </a:lnTo>
                  <a:lnTo>
                    <a:pt x="942092" y="25766"/>
                  </a:lnTo>
                  <a:lnTo>
                    <a:pt x="878827" y="21988"/>
                  </a:lnTo>
                  <a:lnTo>
                    <a:pt x="815334" y="21241"/>
                  </a:lnTo>
                  <a:lnTo>
                    <a:pt x="758262" y="21112"/>
                  </a:lnTo>
                  <a:lnTo>
                    <a:pt x="696899" y="26663"/>
                  </a:lnTo>
                  <a:lnTo>
                    <a:pt x="634263" y="35716"/>
                  </a:lnTo>
                  <a:lnTo>
                    <a:pt x="571250" y="45808"/>
                  </a:lnTo>
                  <a:lnTo>
                    <a:pt x="526054" y="58964"/>
                  </a:lnTo>
                  <a:lnTo>
                    <a:pt x="479841" y="75339"/>
                  </a:lnTo>
                  <a:lnTo>
                    <a:pt x="435904" y="90416"/>
                  </a:lnTo>
                  <a:lnTo>
                    <a:pt x="389862" y="108035"/>
                  </a:lnTo>
                  <a:lnTo>
                    <a:pt x="343271" y="128735"/>
                  </a:lnTo>
                  <a:lnTo>
                    <a:pt x="299168" y="153532"/>
                  </a:lnTo>
                  <a:lnTo>
                    <a:pt x="256170" y="180150"/>
                  </a:lnTo>
                  <a:lnTo>
                    <a:pt x="195621" y="221444"/>
                  </a:lnTo>
                  <a:lnTo>
                    <a:pt x="143755" y="263315"/>
                  </a:lnTo>
                  <a:lnTo>
                    <a:pt x="84309" y="324974"/>
                  </a:lnTo>
                  <a:lnTo>
                    <a:pt x="44317" y="385074"/>
                  </a:lnTo>
                  <a:lnTo>
                    <a:pt x="17006" y="442005"/>
                  </a:lnTo>
                  <a:lnTo>
                    <a:pt x="0" y="498311"/>
                  </a:lnTo>
                  <a:lnTo>
                    <a:pt x="136" y="557220"/>
                  </a:lnTo>
                  <a:lnTo>
                    <a:pt x="7585" y="609769"/>
                  </a:lnTo>
                  <a:lnTo>
                    <a:pt x="21752" y="661042"/>
                  </a:lnTo>
                  <a:lnTo>
                    <a:pt x="48987" y="704965"/>
                  </a:lnTo>
                  <a:lnTo>
                    <a:pt x="108423" y="760208"/>
                  </a:lnTo>
                  <a:lnTo>
                    <a:pt x="155838" y="795003"/>
                  </a:lnTo>
                  <a:lnTo>
                    <a:pt x="210264" y="824406"/>
                  </a:lnTo>
                  <a:lnTo>
                    <a:pt x="269194" y="852744"/>
                  </a:lnTo>
                  <a:lnTo>
                    <a:pt x="331225" y="875283"/>
                  </a:lnTo>
                  <a:lnTo>
                    <a:pt x="385535" y="892873"/>
                  </a:lnTo>
                  <a:lnTo>
                    <a:pt x="440492" y="907313"/>
                  </a:lnTo>
                  <a:lnTo>
                    <a:pt x="493820" y="924590"/>
                  </a:lnTo>
                  <a:lnTo>
                    <a:pt x="546666" y="938938"/>
                  </a:lnTo>
                  <a:lnTo>
                    <a:pt x="599368" y="956188"/>
                  </a:lnTo>
                  <a:lnTo>
                    <a:pt x="657618" y="964938"/>
                  </a:lnTo>
                  <a:lnTo>
                    <a:pt x="713742" y="973119"/>
                  </a:lnTo>
                  <a:lnTo>
                    <a:pt x="767416" y="982953"/>
                  </a:lnTo>
                  <a:lnTo>
                    <a:pt x="820364" y="987686"/>
                  </a:lnTo>
                  <a:lnTo>
                    <a:pt x="873096" y="989089"/>
                  </a:lnTo>
                  <a:lnTo>
                    <a:pt x="925766" y="989504"/>
                  </a:lnTo>
                  <a:lnTo>
                    <a:pt x="978417" y="989627"/>
                  </a:lnTo>
                  <a:lnTo>
                    <a:pt x="1031061" y="984075"/>
                  </a:lnTo>
                  <a:lnTo>
                    <a:pt x="1083704" y="980609"/>
                  </a:lnTo>
                  <a:lnTo>
                    <a:pt x="1136347" y="973994"/>
                  </a:lnTo>
                  <a:lnTo>
                    <a:pt x="1188989" y="964625"/>
                  </a:lnTo>
                  <a:lnTo>
                    <a:pt x="1250774" y="943743"/>
                  </a:lnTo>
                  <a:lnTo>
                    <a:pt x="1308039" y="924020"/>
                  </a:lnTo>
                  <a:lnTo>
                    <a:pt x="1364410" y="897941"/>
                  </a:lnTo>
                  <a:lnTo>
                    <a:pt x="1419436" y="863023"/>
                  </a:lnTo>
                  <a:lnTo>
                    <a:pt x="1476150" y="819564"/>
                  </a:lnTo>
                  <a:lnTo>
                    <a:pt x="1529329" y="768362"/>
                  </a:lnTo>
                  <a:lnTo>
                    <a:pt x="1565919" y="726424"/>
                  </a:lnTo>
                  <a:lnTo>
                    <a:pt x="1595292" y="663292"/>
                  </a:lnTo>
                  <a:lnTo>
                    <a:pt x="1616037" y="620011"/>
                  </a:lnTo>
                  <a:lnTo>
                    <a:pt x="1628686" y="559474"/>
                  </a:lnTo>
                  <a:lnTo>
                    <a:pt x="1625103" y="504271"/>
                  </a:lnTo>
                  <a:lnTo>
                    <a:pt x="1616386" y="445902"/>
                  </a:lnTo>
                  <a:lnTo>
                    <a:pt x="1602960" y="389247"/>
                  </a:lnTo>
                  <a:lnTo>
                    <a:pt x="1589418" y="350469"/>
                  </a:lnTo>
                  <a:lnTo>
                    <a:pt x="1557071" y="295197"/>
                  </a:lnTo>
                  <a:lnTo>
                    <a:pt x="1516748" y="242208"/>
                  </a:lnTo>
                  <a:lnTo>
                    <a:pt x="1455524" y="184579"/>
                  </a:lnTo>
                  <a:lnTo>
                    <a:pt x="1405155" y="147595"/>
                  </a:lnTo>
                  <a:lnTo>
                    <a:pt x="1350145" y="113426"/>
                  </a:lnTo>
                  <a:lnTo>
                    <a:pt x="1288629" y="78817"/>
                  </a:lnTo>
                  <a:lnTo>
                    <a:pt x="1237490" y="56629"/>
                  </a:lnTo>
                  <a:lnTo>
                    <a:pt x="1185292" y="40826"/>
                  </a:lnTo>
                  <a:lnTo>
                    <a:pt x="1127192" y="28734"/>
                  </a:lnTo>
                  <a:lnTo>
                    <a:pt x="1065524" y="17743"/>
                  </a:lnTo>
                  <a:lnTo>
                    <a:pt x="1002799" y="7077"/>
                  </a:lnTo>
                  <a:lnTo>
                    <a:pt x="939760" y="2097"/>
                  </a:lnTo>
                  <a:lnTo>
                    <a:pt x="894557" y="932"/>
                  </a:lnTo>
                  <a:lnTo>
                    <a:pt x="832428" y="276"/>
                  </a:lnTo>
                  <a:lnTo>
                    <a:pt x="769514" y="54"/>
                  </a:lnTo>
                  <a:lnTo>
                    <a:pt x="739773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/>
          <p:cNvGrpSpPr/>
          <p:nvPr/>
        </p:nvGrpSpPr>
        <p:grpSpPr>
          <a:xfrm>
            <a:off x="390258" y="151476"/>
            <a:ext cx="2469190" cy="540603"/>
            <a:chOff x="390258" y="151476"/>
            <a:chExt cx="2469190" cy="540603"/>
          </a:xfrm>
        </p:grpSpPr>
        <p:sp>
          <p:nvSpPr>
            <p:cNvPr id="2" name="Freeform 1"/>
            <p:cNvSpPr/>
            <p:nvPr/>
          </p:nvSpPr>
          <p:spPr>
            <a:xfrm>
              <a:off x="390258" y="151476"/>
              <a:ext cx="237478" cy="370572"/>
            </a:xfrm>
            <a:custGeom>
              <a:avLst/>
              <a:gdLst/>
              <a:ahLst/>
              <a:cxnLst/>
              <a:rect l="0" t="0" r="0" b="0"/>
              <a:pathLst>
                <a:path w="237478" h="370572">
                  <a:moveTo>
                    <a:pt x="72995" y="16979"/>
                  </a:moveTo>
                  <a:lnTo>
                    <a:pt x="48949" y="26555"/>
                  </a:lnTo>
                  <a:lnTo>
                    <a:pt x="7813" y="56383"/>
                  </a:lnTo>
                  <a:lnTo>
                    <a:pt x="2634" y="57286"/>
                  </a:lnTo>
                  <a:lnTo>
                    <a:pt x="352" y="54379"/>
                  </a:lnTo>
                  <a:lnTo>
                    <a:pt x="0" y="48932"/>
                  </a:lnTo>
                  <a:lnTo>
                    <a:pt x="5848" y="36640"/>
                  </a:lnTo>
                  <a:lnTo>
                    <a:pt x="17416" y="23378"/>
                  </a:lnTo>
                  <a:lnTo>
                    <a:pt x="34255" y="9685"/>
                  </a:lnTo>
                  <a:lnTo>
                    <a:pt x="56557" y="2039"/>
                  </a:lnTo>
                  <a:lnTo>
                    <a:pt x="69056" y="0"/>
                  </a:lnTo>
                  <a:lnTo>
                    <a:pt x="92301" y="3974"/>
                  </a:lnTo>
                  <a:lnTo>
                    <a:pt x="122000" y="19365"/>
                  </a:lnTo>
                  <a:lnTo>
                    <a:pt x="136889" y="33248"/>
                  </a:lnTo>
                  <a:lnTo>
                    <a:pt x="147406" y="51116"/>
                  </a:lnTo>
                  <a:lnTo>
                    <a:pt x="149741" y="73875"/>
                  </a:lnTo>
                  <a:lnTo>
                    <a:pt x="145709" y="97249"/>
                  </a:lnTo>
                  <a:lnTo>
                    <a:pt x="130285" y="123561"/>
                  </a:lnTo>
                  <a:lnTo>
                    <a:pt x="117565" y="138828"/>
                  </a:lnTo>
                  <a:lnTo>
                    <a:pt x="110897" y="141496"/>
                  </a:lnTo>
                  <a:lnTo>
                    <a:pt x="104112" y="140935"/>
                  </a:lnTo>
                  <a:lnTo>
                    <a:pt x="96184" y="137581"/>
                  </a:lnTo>
                  <a:lnTo>
                    <a:pt x="158128" y="157683"/>
                  </a:lnTo>
                  <a:lnTo>
                    <a:pt x="183488" y="173573"/>
                  </a:lnTo>
                  <a:lnTo>
                    <a:pt x="227254" y="228357"/>
                  </a:lnTo>
                  <a:lnTo>
                    <a:pt x="235142" y="252085"/>
                  </a:lnTo>
                  <a:lnTo>
                    <a:pt x="237477" y="277058"/>
                  </a:lnTo>
                  <a:lnTo>
                    <a:pt x="234616" y="299856"/>
                  </a:lnTo>
                  <a:lnTo>
                    <a:pt x="220839" y="332422"/>
                  </a:lnTo>
                  <a:lnTo>
                    <a:pt x="196349" y="358708"/>
                  </a:lnTo>
                  <a:lnTo>
                    <a:pt x="173833" y="367731"/>
                  </a:lnTo>
                  <a:lnTo>
                    <a:pt x="149398" y="370571"/>
                  </a:lnTo>
                  <a:lnTo>
                    <a:pt x="126839" y="367933"/>
                  </a:lnTo>
                  <a:lnTo>
                    <a:pt x="108234" y="359742"/>
                  </a:lnTo>
                  <a:lnTo>
                    <a:pt x="46597" y="324078"/>
                  </a:lnTo>
                  <a:lnTo>
                    <a:pt x="20353" y="30124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897117" y="326432"/>
              <a:ext cx="159078" cy="365647"/>
            </a:xfrm>
            <a:custGeom>
              <a:avLst/>
              <a:gdLst/>
              <a:ahLst/>
              <a:cxnLst/>
              <a:rect l="0" t="0" r="0" b="0"/>
              <a:pathLst>
                <a:path w="159078" h="365647">
                  <a:moveTo>
                    <a:pt x="8333" y="147350"/>
                  </a:moveTo>
                  <a:lnTo>
                    <a:pt x="0" y="184828"/>
                  </a:lnTo>
                  <a:lnTo>
                    <a:pt x="1575" y="222795"/>
                  </a:lnTo>
                  <a:lnTo>
                    <a:pt x="6998" y="283135"/>
                  </a:lnTo>
                  <a:lnTo>
                    <a:pt x="15305" y="335739"/>
                  </a:lnTo>
                  <a:lnTo>
                    <a:pt x="17808" y="365646"/>
                  </a:lnTo>
                  <a:lnTo>
                    <a:pt x="17380" y="344481"/>
                  </a:lnTo>
                  <a:lnTo>
                    <a:pt x="9756" y="288776"/>
                  </a:lnTo>
                  <a:lnTo>
                    <a:pt x="8614" y="234601"/>
                  </a:lnTo>
                  <a:lnTo>
                    <a:pt x="8389" y="178839"/>
                  </a:lnTo>
                  <a:lnTo>
                    <a:pt x="8344" y="117175"/>
                  </a:lnTo>
                  <a:lnTo>
                    <a:pt x="8337" y="66010"/>
                  </a:lnTo>
                  <a:lnTo>
                    <a:pt x="19513" y="24983"/>
                  </a:lnTo>
                  <a:lnTo>
                    <a:pt x="34359" y="7957"/>
                  </a:lnTo>
                  <a:lnTo>
                    <a:pt x="43231" y="1779"/>
                  </a:lnTo>
                  <a:lnTo>
                    <a:pt x="52656" y="0"/>
                  </a:lnTo>
                  <a:lnTo>
                    <a:pt x="72486" y="4262"/>
                  </a:lnTo>
                  <a:lnTo>
                    <a:pt x="97791" y="19816"/>
                  </a:lnTo>
                  <a:lnTo>
                    <a:pt x="141537" y="59816"/>
                  </a:lnTo>
                  <a:lnTo>
                    <a:pt x="157116" y="86319"/>
                  </a:lnTo>
                  <a:lnTo>
                    <a:pt x="159077" y="106187"/>
                  </a:lnTo>
                  <a:lnTo>
                    <a:pt x="154879" y="125546"/>
                  </a:lnTo>
                  <a:lnTo>
                    <a:pt x="145215" y="141949"/>
                  </a:lnTo>
                  <a:lnTo>
                    <a:pt x="130001" y="153918"/>
                  </a:lnTo>
                  <a:lnTo>
                    <a:pt x="110371" y="161967"/>
                  </a:lnTo>
                  <a:lnTo>
                    <a:pt x="65880" y="167135"/>
                  </a:lnTo>
                  <a:lnTo>
                    <a:pt x="39919" y="16840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141996" y="357968"/>
              <a:ext cx="148586" cy="144380"/>
            </a:xfrm>
            <a:custGeom>
              <a:avLst/>
              <a:gdLst/>
              <a:ahLst/>
              <a:cxnLst/>
              <a:rect l="0" t="0" r="0" b="0"/>
              <a:pathLst>
                <a:path w="148586" h="144380">
                  <a:moveTo>
                    <a:pt x="79309" y="21057"/>
                  </a:moveTo>
                  <a:lnTo>
                    <a:pt x="68131" y="9879"/>
                  </a:lnTo>
                  <a:lnTo>
                    <a:pt x="60159" y="7756"/>
                  </a:lnTo>
                  <a:lnTo>
                    <a:pt x="38822" y="8517"/>
                  </a:lnTo>
                  <a:lnTo>
                    <a:pt x="19981" y="15874"/>
                  </a:lnTo>
                  <a:lnTo>
                    <a:pt x="11681" y="21111"/>
                  </a:lnTo>
                  <a:lnTo>
                    <a:pt x="6148" y="29282"/>
                  </a:lnTo>
                  <a:lnTo>
                    <a:pt x="0" y="50839"/>
                  </a:lnTo>
                  <a:lnTo>
                    <a:pt x="2128" y="89283"/>
                  </a:lnTo>
                  <a:lnTo>
                    <a:pt x="10301" y="110262"/>
                  </a:lnTo>
                  <a:lnTo>
                    <a:pt x="15756" y="119131"/>
                  </a:lnTo>
                  <a:lnTo>
                    <a:pt x="31176" y="132106"/>
                  </a:lnTo>
                  <a:lnTo>
                    <a:pt x="50898" y="140602"/>
                  </a:lnTo>
                  <a:lnTo>
                    <a:pt x="75261" y="144379"/>
                  </a:lnTo>
                  <a:lnTo>
                    <a:pt x="98567" y="139818"/>
                  </a:lnTo>
                  <a:lnTo>
                    <a:pt x="128299" y="124096"/>
                  </a:lnTo>
                  <a:lnTo>
                    <a:pt x="136536" y="117826"/>
                  </a:lnTo>
                  <a:lnTo>
                    <a:pt x="145687" y="95261"/>
                  </a:lnTo>
                  <a:lnTo>
                    <a:pt x="148585" y="68075"/>
                  </a:lnTo>
                  <a:lnTo>
                    <a:pt x="145973" y="44294"/>
                  </a:lnTo>
                  <a:lnTo>
                    <a:pt x="134674" y="25146"/>
                  </a:lnTo>
                  <a:lnTo>
                    <a:pt x="126748" y="16764"/>
                  </a:lnTo>
                  <a:lnTo>
                    <a:pt x="105462" y="7451"/>
                  </a:lnTo>
                  <a:lnTo>
                    <a:pt x="68781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389091" y="344667"/>
              <a:ext cx="124504" cy="156794"/>
            </a:xfrm>
            <a:custGeom>
              <a:avLst/>
              <a:gdLst/>
              <a:ahLst/>
              <a:cxnLst/>
              <a:rect l="0" t="0" r="0" b="0"/>
              <a:pathLst>
                <a:path w="124504" h="156794">
                  <a:moveTo>
                    <a:pt x="84898" y="13301"/>
                  </a:moveTo>
                  <a:lnTo>
                    <a:pt x="73720" y="2123"/>
                  </a:lnTo>
                  <a:lnTo>
                    <a:pt x="65748" y="0"/>
                  </a:lnTo>
                  <a:lnTo>
                    <a:pt x="44411" y="761"/>
                  </a:lnTo>
                  <a:lnTo>
                    <a:pt x="25570" y="8118"/>
                  </a:lnTo>
                  <a:lnTo>
                    <a:pt x="17270" y="13355"/>
                  </a:lnTo>
                  <a:lnTo>
                    <a:pt x="4928" y="28533"/>
                  </a:lnTo>
                  <a:lnTo>
                    <a:pt x="0" y="37494"/>
                  </a:lnTo>
                  <a:lnTo>
                    <a:pt x="223" y="44638"/>
                  </a:lnTo>
                  <a:lnTo>
                    <a:pt x="3882" y="50570"/>
                  </a:lnTo>
                  <a:lnTo>
                    <a:pt x="17305" y="60281"/>
                  </a:lnTo>
                  <a:lnTo>
                    <a:pt x="74906" y="83302"/>
                  </a:lnTo>
                  <a:lnTo>
                    <a:pt x="104944" y="95134"/>
                  </a:lnTo>
                  <a:lnTo>
                    <a:pt x="121494" y="106603"/>
                  </a:lnTo>
                  <a:lnTo>
                    <a:pt x="124503" y="112937"/>
                  </a:lnTo>
                  <a:lnTo>
                    <a:pt x="124169" y="119500"/>
                  </a:lnTo>
                  <a:lnTo>
                    <a:pt x="121607" y="126214"/>
                  </a:lnTo>
                  <a:lnTo>
                    <a:pt x="101234" y="146843"/>
                  </a:lnTo>
                  <a:lnTo>
                    <a:pt x="79680" y="154541"/>
                  </a:lnTo>
                  <a:lnTo>
                    <a:pt x="56843" y="156793"/>
                  </a:lnTo>
                  <a:lnTo>
                    <a:pt x="21727" y="15017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642502" y="200041"/>
              <a:ext cx="21001" cy="315856"/>
            </a:xfrm>
            <a:custGeom>
              <a:avLst/>
              <a:gdLst/>
              <a:ahLst/>
              <a:cxnLst/>
              <a:rect l="0" t="0" r="0" b="0"/>
              <a:pathLst>
                <a:path w="21001" h="315856">
                  <a:moveTo>
                    <a:pt x="10472" y="0"/>
                  </a:moveTo>
                  <a:lnTo>
                    <a:pt x="1407" y="58617"/>
                  </a:lnTo>
                  <a:lnTo>
                    <a:pt x="232" y="120026"/>
                  </a:lnTo>
                  <a:lnTo>
                    <a:pt x="0" y="181550"/>
                  </a:lnTo>
                  <a:lnTo>
                    <a:pt x="5544" y="244092"/>
                  </a:lnTo>
                  <a:lnTo>
                    <a:pt x="10668" y="296827"/>
                  </a:lnTo>
                  <a:lnTo>
                    <a:pt x="21000" y="3158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568746" y="326383"/>
              <a:ext cx="147400" cy="10529"/>
            </a:xfrm>
            <a:custGeom>
              <a:avLst/>
              <a:gdLst/>
              <a:ahLst/>
              <a:cxnLst/>
              <a:rect l="0" t="0" r="0" b="0"/>
              <a:pathLst>
                <a:path w="147400" h="10529">
                  <a:moveTo>
                    <a:pt x="147399" y="0"/>
                  </a:moveTo>
                  <a:lnTo>
                    <a:pt x="85306" y="5589"/>
                  </a:lnTo>
                  <a:lnTo>
                    <a:pt x="26514" y="9878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726673" y="346228"/>
              <a:ext cx="105803" cy="162184"/>
            </a:xfrm>
            <a:custGeom>
              <a:avLst/>
              <a:gdLst/>
              <a:ahLst/>
              <a:cxnLst/>
              <a:rect l="0" t="0" r="0" b="0"/>
              <a:pathLst>
                <a:path w="105803" h="162184">
                  <a:moveTo>
                    <a:pt x="0" y="85440"/>
                  </a:moveTo>
                  <a:lnTo>
                    <a:pt x="37478" y="77107"/>
                  </a:lnTo>
                  <a:lnTo>
                    <a:pt x="59941" y="73547"/>
                  </a:lnTo>
                  <a:lnTo>
                    <a:pt x="85741" y="58390"/>
                  </a:lnTo>
                  <a:lnTo>
                    <a:pt x="100888" y="45731"/>
                  </a:lnTo>
                  <a:lnTo>
                    <a:pt x="104693" y="37911"/>
                  </a:lnTo>
                  <a:lnTo>
                    <a:pt x="105802" y="19862"/>
                  </a:lnTo>
                  <a:lnTo>
                    <a:pt x="102120" y="12476"/>
                  </a:lnTo>
                  <a:lnTo>
                    <a:pt x="88671" y="1149"/>
                  </a:lnTo>
                  <a:lnTo>
                    <a:pt x="80171" y="0"/>
                  </a:lnTo>
                  <a:lnTo>
                    <a:pt x="61368" y="4963"/>
                  </a:lnTo>
                  <a:lnTo>
                    <a:pt x="36641" y="20911"/>
                  </a:lnTo>
                  <a:lnTo>
                    <a:pt x="24864" y="36873"/>
                  </a:lnTo>
                  <a:lnTo>
                    <a:pt x="16900" y="56836"/>
                  </a:lnTo>
                  <a:lnTo>
                    <a:pt x="13586" y="93212"/>
                  </a:lnTo>
                  <a:lnTo>
                    <a:pt x="16957" y="115800"/>
                  </a:lnTo>
                  <a:lnTo>
                    <a:pt x="25474" y="134418"/>
                  </a:lnTo>
                  <a:lnTo>
                    <a:pt x="31021" y="142659"/>
                  </a:lnTo>
                  <a:lnTo>
                    <a:pt x="46542" y="154934"/>
                  </a:lnTo>
                  <a:lnTo>
                    <a:pt x="55595" y="159845"/>
                  </a:lnTo>
                  <a:lnTo>
                    <a:pt x="71892" y="162183"/>
                  </a:lnTo>
                  <a:lnTo>
                    <a:pt x="94757" y="15913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910597" y="357968"/>
              <a:ext cx="79290" cy="167323"/>
            </a:xfrm>
            <a:custGeom>
              <a:avLst/>
              <a:gdLst/>
              <a:ahLst/>
              <a:cxnLst/>
              <a:rect l="0" t="0" r="0" b="0"/>
              <a:pathLst>
                <a:path w="79290" h="167323">
                  <a:moveTo>
                    <a:pt x="5589" y="42114"/>
                  </a:moveTo>
                  <a:lnTo>
                    <a:pt x="0" y="58882"/>
                  </a:lnTo>
                  <a:lnTo>
                    <a:pt x="2113" y="91666"/>
                  </a:lnTo>
                  <a:lnTo>
                    <a:pt x="13465" y="150112"/>
                  </a:lnTo>
                  <a:lnTo>
                    <a:pt x="14939" y="167322"/>
                  </a:lnTo>
                  <a:lnTo>
                    <a:pt x="15594" y="159374"/>
                  </a:lnTo>
                  <a:lnTo>
                    <a:pt x="7715" y="103165"/>
                  </a:lnTo>
                  <a:lnTo>
                    <a:pt x="9339" y="65663"/>
                  </a:lnTo>
                  <a:lnTo>
                    <a:pt x="15444" y="44391"/>
                  </a:lnTo>
                  <a:lnTo>
                    <a:pt x="25957" y="27139"/>
                  </a:lnTo>
                  <a:lnTo>
                    <a:pt x="41548" y="14791"/>
                  </a:lnTo>
                  <a:lnTo>
                    <a:pt x="7928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084750" y="350367"/>
              <a:ext cx="127690" cy="168725"/>
            </a:xfrm>
            <a:custGeom>
              <a:avLst/>
              <a:gdLst/>
              <a:ahLst/>
              <a:cxnLst/>
              <a:rect l="0" t="0" r="0" b="0"/>
              <a:pathLst>
                <a:path w="127690" h="168725">
                  <a:moveTo>
                    <a:pt x="84120" y="18130"/>
                  </a:moveTo>
                  <a:lnTo>
                    <a:pt x="67352" y="6952"/>
                  </a:lnTo>
                  <a:lnTo>
                    <a:pt x="34568" y="0"/>
                  </a:lnTo>
                  <a:lnTo>
                    <a:pt x="14914" y="4613"/>
                  </a:lnTo>
                  <a:lnTo>
                    <a:pt x="6397" y="9119"/>
                  </a:lnTo>
                  <a:lnTo>
                    <a:pt x="1889" y="16802"/>
                  </a:lnTo>
                  <a:lnTo>
                    <a:pt x="0" y="37817"/>
                  </a:lnTo>
                  <a:lnTo>
                    <a:pt x="3473" y="46462"/>
                  </a:lnTo>
                  <a:lnTo>
                    <a:pt x="16691" y="59188"/>
                  </a:lnTo>
                  <a:lnTo>
                    <a:pt x="54943" y="76890"/>
                  </a:lnTo>
                  <a:lnTo>
                    <a:pt x="100107" y="94771"/>
                  </a:lnTo>
                  <a:lnTo>
                    <a:pt x="115792" y="108345"/>
                  </a:lnTo>
                  <a:lnTo>
                    <a:pt x="126662" y="126076"/>
                  </a:lnTo>
                  <a:lnTo>
                    <a:pt x="127689" y="134547"/>
                  </a:lnTo>
                  <a:lnTo>
                    <a:pt x="122592" y="150200"/>
                  </a:lnTo>
                  <a:lnTo>
                    <a:pt x="109407" y="161835"/>
                  </a:lnTo>
                  <a:lnTo>
                    <a:pt x="100978" y="166576"/>
                  </a:lnTo>
                  <a:lnTo>
                    <a:pt x="79134" y="168724"/>
                  </a:lnTo>
                  <a:lnTo>
                    <a:pt x="31477" y="165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432082" y="304132"/>
              <a:ext cx="427366" cy="190708"/>
            </a:xfrm>
            <a:custGeom>
              <a:avLst/>
              <a:gdLst/>
              <a:ahLst/>
              <a:cxnLst/>
              <a:rect l="0" t="0" r="0" b="0"/>
              <a:pathLst>
                <a:path w="427366" h="190708">
                  <a:moveTo>
                    <a:pt x="0" y="74893"/>
                  </a:moveTo>
                  <a:lnTo>
                    <a:pt x="16768" y="80483"/>
                  </a:lnTo>
                  <a:lnTo>
                    <a:pt x="34359" y="80107"/>
                  </a:lnTo>
                  <a:lnTo>
                    <a:pt x="53875" y="78380"/>
                  </a:lnTo>
                  <a:lnTo>
                    <a:pt x="111037" y="84264"/>
                  </a:lnTo>
                  <a:lnTo>
                    <a:pt x="166560" y="85193"/>
                  </a:lnTo>
                  <a:lnTo>
                    <a:pt x="229520" y="85377"/>
                  </a:lnTo>
                  <a:lnTo>
                    <a:pt x="287363" y="85413"/>
                  </a:lnTo>
                  <a:lnTo>
                    <a:pt x="343849" y="85420"/>
                  </a:lnTo>
                  <a:lnTo>
                    <a:pt x="396948" y="82302"/>
                  </a:lnTo>
                  <a:lnTo>
                    <a:pt x="408521" y="79832"/>
                  </a:lnTo>
                  <a:lnTo>
                    <a:pt x="412728" y="75846"/>
                  </a:lnTo>
                  <a:lnTo>
                    <a:pt x="412022" y="70849"/>
                  </a:lnTo>
                  <a:lnTo>
                    <a:pt x="401880" y="59058"/>
                  </a:lnTo>
                  <a:lnTo>
                    <a:pt x="344735" y="6404"/>
                  </a:lnTo>
                  <a:lnTo>
                    <a:pt x="331030" y="0"/>
                  </a:lnTo>
                  <a:lnTo>
                    <a:pt x="330651" y="1568"/>
                  </a:lnTo>
                  <a:lnTo>
                    <a:pt x="346854" y="20895"/>
                  </a:lnTo>
                  <a:lnTo>
                    <a:pt x="403958" y="68000"/>
                  </a:lnTo>
                  <a:lnTo>
                    <a:pt x="422863" y="81968"/>
                  </a:lnTo>
                  <a:lnTo>
                    <a:pt x="426968" y="88969"/>
                  </a:lnTo>
                  <a:lnTo>
                    <a:pt x="427365" y="95975"/>
                  </a:lnTo>
                  <a:lnTo>
                    <a:pt x="421567" y="109999"/>
                  </a:lnTo>
                  <a:lnTo>
                    <a:pt x="371750" y="171730"/>
                  </a:lnTo>
                  <a:lnTo>
                    <a:pt x="357969" y="19070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3" name="Group 22"/>
          <p:cNvGrpSpPr/>
          <p:nvPr/>
        </p:nvGrpSpPr>
        <p:grpSpPr>
          <a:xfrm>
            <a:off x="3134436" y="63170"/>
            <a:ext cx="2150871" cy="494841"/>
            <a:chOff x="3134436" y="63170"/>
            <a:chExt cx="2150871" cy="494841"/>
          </a:xfrm>
        </p:grpSpPr>
        <p:sp>
          <p:nvSpPr>
            <p:cNvPr id="13" name="Freeform 12"/>
            <p:cNvSpPr/>
            <p:nvPr/>
          </p:nvSpPr>
          <p:spPr>
            <a:xfrm>
              <a:off x="3134436" y="118008"/>
              <a:ext cx="179152" cy="257856"/>
            </a:xfrm>
            <a:custGeom>
              <a:avLst/>
              <a:gdLst/>
              <a:ahLst/>
              <a:cxnLst/>
              <a:rect l="0" t="0" r="0" b="0"/>
              <a:pathLst>
                <a:path w="179152" h="257856">
                  <a:moveTo>
                    <a:pt x="129398" y="8333"/>
                  </a:moveTo>
                  <a:lnTo>
                    <a:pt x="91920" y="0"/>
                  </a:lnTo>
                  <a:lnTo>
                    <a:pt x="57072" y="1575"/>
                  </a:lnTo>
                  <a:lnTo>
                    <a:pt x="36422" y="7669"/>
                  </a:lnTo>
                  <a:lnTo>
                    <a:pt x="19445" y="18177"/>
                  </a:lnTo>
                  <a:lnTo>
                    <a:pt x="7221" y="33765"/>
                  </a:lnTo>
                  <a:lnTo>
                    <a:pt x="2323" y="42836"/>
                  </a:lnTo>
                  <a:lnTo>
                    <a:pt x="0" y="62272"/>
                  </a:lnTo>
                  <a:lnTo>
                    <a:pt x="1019" y="72369"/>
                  </a:lnTo>
                  <a:lnTo>
                    <a:pt x="6377" y="79100"/>
                  </a:lnTo>
                  <a:lnTo>
                    <a:pt x="24809" y="86578"/>
                  </a:lnTo>
                  <a:lnTo>
                    <a:pt x="85180" y="103226"/>
                  </a:lnTo>
                  <a:lnTo>
                    <a:pt x="128982" y="122744"/>
                  </a:lnTo>
                  <a:lnTo>
                    <a:pt x="155271" y="142319"/>
                  </a:lnTo>
                  <a:lnTo>
                    <a:pt x="172289" y="168526"/>
                  </a:lnTo>
                  <a:lnTo>
                    <a:pt x="179151" y="204107"/>
                  </a:lnTo>
                  <a:lnTo>
                    <a:pt x="174517" y="224415"/>
                  </a:lnTo>
                  <a:lnTo>
                    <a:pt x="170006" y="233107"/>
                  </a:lnTo>
                  <a:lnTo>
                    <a:pt x="155635" y="245883"/>
                  </a:lnTo>
                  <a:lnTo>
                    <a:pt x="136379" y="254291"/>
                  </a:lnTo>
                  <a:lnTo>
                    <a:pt x="100401" y="257855"/>
                  </a:lnTo>
                  <a:lnTo>
                    <a:pt x="77906" y="254542"/>
                  </a:lnTo>
                  <a:lnTo>
                    <a:pt x="59329" y="246051"/>
                  </a:lnTo>
                  <a:lnTo>
                    <a:pt x="34641" y="22943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3232248" y="63170"/>
              <a:ext cx="31587" cy="336913"/>
            </a:xfrm>
            <a:custGeom>
              <a:avLst/>
              <a:gdLst/>
              <a:ahLst/>
              <a:cxnLst/>
              <a:rect l="0" t="0" r="0" b="0"/>
              <a:pathLst>
                <a:path w="31587" h="336913">
                  <a:moveTo>
                    <a:pt x="0" y="0"/>
                  </a:moveTo>
                  <a:lnTo>
                    <a:pt x="3120" y="54145"/>
                  </a:lnTo>
                  <a:lnTo>
                    <a:pt x="9065" y="114681"/>
                  </a:lnTo>
                  <a:lnTo>
                    <a:pt x="17475" y="174558"/>
                  </a:lnTo>
                  <a:lnTo>
                    <a:pt x="20349" y="231446"/>
                  </a:lnTo>
                  <a:lnTo>
                    <a:pt x="28200" y="293388"/>
                  </a:lnTo>
                  <a:lnTo>
                    <a:pt x="31586" y="3369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436348" y="133967"/>
              <a:ext cx="164399" cy="424044"/>
            </a:xfrm>
            <a:custGeom>
              <a:avLst/>
              <a:gdLst/>
              <a:ahLst/>
              <a:cxnLst/>
              <a:rect l="0" t="0" r="0" b="0"/>
              <a:pathLst>
                <a:path w="164399" h="424044">
                  <a:moveTo>
                    <a:pt x="153869" y="139773"/>
                  </a:moveTo>
                  <a:lnTo>
                    <a:pt x="150750" y="97082"/>
                  </a:lnTo>
                  <a:lnTo>
                    <a:pt x="139215" y="49842"/>
                  </a:lnTo>
                  <a:lnTo>
                    <a:pt x="126300" y="29224"/>
                  </a:lnTo>
                  <a:lnTo>
                    <a:pt x="108861" y="13431"/>
                  </a:lnTo>
                  <a:lnTo>
                    <a:pt x="89412" y="2513"/>
                  </a:lnTo>
                  <a:lnTo>
                    <a:pt x="69070" y="0"/>
                  </a:lnTo>
                  <a:lnTo>
                    <a:pt x="49500" y="3952"/>
                  </a:lnTo>
                  <a:lnTo>
                    <a:pt x="33003" y="13508"/>
                  </a:lnTo>
                  <a:lnTo>
                    <a:pt x="10562" y="37631"/>
                  </a:lnTo>
                  <a:lnTo>
                    <a:pt x="2440" y="60062"/>
                  </a:lnTo>
                  <a:lnTo>
                    <a:pt x="0" y="86798"/>
                  </a:lnTo>
                  <a:lnTo>
                    <a:pt x="6373" y="131226"/>
                  </a:lnTo>
                  <a:lnTo>
                    <a:pt x="22559" y="160768"/>
                  </a:lnTo>
                  <a:lnTo>
                    <a:pt x="35457" y="176790"/>
                  </a:lnTo>
                  <a:lnTo>
                    <a:pt x="44512" y="180829"/>
                  </a:lnTo>
                  <a:lnTo>
                    <a:pt x="67052" y="182197"/>
                  </a:lnTo>
                  <a:lnTo>
                    <a:pt x="100459" y="170801"/>
                  </a:lnTo>
                  <a:lnTo>
                    <a:pt x="115704" y="152783"/>
                  </a:lnTo>
                  <a:lnTo>
                    <a:pt x="140611" y="108678"/>
                  </a:lnTo>
                  <a:lnTo>
                    <a:pt x="145031" y="107345"/>
                  </a:lnTo>
                  <a:lnTo>
                    <a:pt x="147977" y="112305"/>
                  </a:lnTo>
                  <a:lnTo>
                    <a:pt x="150081" y="132245"/>
                  </a:lnTo>
                  <a:lnTo>
                    <a:pt x="145019" y="186293"/>
                  </a:lnTo>
                  <a:lnTo>
                    <a:pt x="143838" y="235835"/>
                  </a:lnTo>
                  <a:lnTo>
                    <a:pt x="146608" y="284440"/>
                  </a:lnTo>
                  <a:lnTo>
                    <a:pt x="152435" y="342785"/>
                  </a:lnTo>
                  <a:lnTo>
                    <a:pt x="162014" y="398871"/>
                  </a:lnTo>
                  <a:lnTo>
                    <a:pt x="164398" y="42404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727088" y="515896"/>
              <a:ext cx="1" cy="21058"/>
            </a:xfrm>
            <a:custGeom>
              <a:avLst/>
              <a:gdLst/>
              <a:ahLst/>
              <a:cxnLst/>
              <a:rect l="0" t="0" r="0" b="0"/>
              <a:pathLst>
                <a:path w="1" h="21058">
                  <a:moveTo>
                    <a:pt x="0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857821" y="178844"/>
              <a:ext cx="132462" cy="358110"/>
            </a:xfrm>
            <a:custGeom>
              <a:avLst/>
              <a:gdLst/>
              <a:ahLst/>
              <a:cxnLst/>
              <a:rect l="0" t="0" r="0" b="0"/>
              <a:pathLst>
                <a:path w="132462" h="358110">
                  <a:moveTo>
                    <a:pt x="121951" y="147539"/>
                  </a:moveTo>
                  <a:lnTo>
                    <a:pt x="130284" y="110061"/>
                  </a:lnTo>
                  <a:lnTo>
                    <a:pt x="128709" y="75213"/>
                  </a:lnTo>
                  <a:lnTo>
                    <a:pt x="117696" y="31997"/>
                  </a:lnTo>
                  <a:lnTo>
                    <a:pt x="102103" y="5810"/>
                  </a:lnTo>
                  <a:lnTo>
                    <a:pt x="93511" y="1580"/>
                  </a:lnTo>
                  <a:lnTo>
                    <a:pt x="71486" y="0"/>
                  </a:lnTo>
                  <a:lnTo>
                    <a:pt x="38368" y="11277"/>
                  </a:lnTo>
                  <a:lnTo>
                    <a:pt x="11917" y="35025"/>
                  </a:lnTo>
                  <a:lnTo>
                    <a:pt x="2857" y="60488"/>
                  </a:lnTo>
                  <a:lnTo>
                    <a:pt x="0" y="88963"/>
                  </a:lnTo>
                  <a:lnTo>
                    <a:pt x="2630" y="113316"/>
                  </a:lnTo>
                  <a:lnTo>
                    <a:pt x="10818" y="132719"/>
                  </a:lnTo>
                  <a:lnTo>
                    <a:pt x="16277" y="141168"/>
                  </a:lnTo>
                  <a:lnTo>
                    <a:pt x="31701" y="153676"/>
                  </a:lnTo>
                  <a:lnTo>
                    <a:pt x="40727" y="158649"/>
                  </a:lnTo>
                  <a:lnTo>
                    <a:pt x="60115" y="161056"/>
                  </a:lnTo>
                  <a:lnTo>
                    <a:pt x="79260" y="157056"/>
                  </a:lnTo>
                  <a:lnTo>
                    <a:pt x="95568" y="147479"/>
                  </a:lnTo>
                  <a:lnTo>
                    <a:pt x="107495" y="132305"/>
                  </a:lnTo>
                  <a:lnTo>
                    <a:pt x="124685" y="93967"/>
                  </a:lnTo>
                  <a:lnTo>
                    <a:pt x="127283" y="91937"/>
                  </a:lnTo>
                  <a:lnTo>
                    <a:pt x="129015" y="95263"/>
                  </a:lnTo>
                  <a:lnTo>
                    <a:pt x="132023" y="146851"/>
                  </a:lnTo>
                  <a:lnTo>
                    <a:pt x="132389" y="200739"/>
                  </a:lnTo>
                  <a:lnTo>
                    <a:pt x="132461" y="256443"/>
                  </a:lnTo>
                  <a:lnTo>
                    <a:pt x="131306" y="311337"/>
                  </a:lnTo>
                  <a:lnTo>
                    <a:pt x="121951" y="35810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4134545" y="183705"/>
              <a:ext cx="182140" cy="353898"/>
            </a:xfrm>
            <a:custGeom>
              <a:avLst/>
              <a:gdLst/>
              <a:ahLst/>
              <a:cxnLst/>
              <a:rect l="0" t="0" r="0" b="0"/>
              <a:pathLst>
                <a:path w="182140" h="353898">
                  <a:moveTo>
                    <a:pt x="182139" y="58450"/>
                  </a:moveTo>
                  <a:lnTo>
                    <a:pt x="166497" y="76431"/>
                  </a:lnTo>
                  <a:lnTo>
                    <a:pt x="136466" y="133974"/>
                  </a:lnTo>
                  <a:lnTo>
                    <a:pt x="110324" y="193943"/>
                  </a:lnTo>
                  <a:lnTo>
                    <a:pt x="88092" y="250901"/>
                  </a:lnTo>
                  <a:lnTo>
                    <a:pt x="72268" y="310134"/>
                  </a:lnTo>
                  <a:lnTo>
                    <a:pt x="74036" y="331747"/>
                  </a:lnTo>
                  <a:lnTo>
                    <a:pt x="78485" y="340084"/>
                  </a:lnTo>
                  <a:lnTo>
                    <a:pt x="92786" y="352466"/>
                  </a:lnTo>
                  <a:lnTo>
                    <a:pt x="101513" y="353897"/>
                  </a:lnTo>
                  <a:lnTo>
                    <a:pt x="120569" y="349247"/>
                  </a:lnTo>
                  <a:lnTo>
                    <a:pt x="151028" y="333475"/>
                  </a:lnTo>
                  <a:lnTo>
                    <a:pt x="165582" y="317554"/>
                  </a:lnTo>
                  <a:lnTo>
                    <a:pt x="171101" y="308395"/>
                  </a:lnTo>
                  <a:lnTo>
                    <a:pt x="178868" y="267558"/>
                  </a:lnTo>
                  <a:lnTo>
                    <a:pt x="174446" y="241464"/>
                  </a:lnTo>
                  <a:lnTo>
                    <a:pt x="163512" y="218168"/>
                  </a:lnTo>
                  <a:lnTo>
                    <a:pt x="123490" y="169560"/>
                  </a:lnTo>
                  <a:lnTo>
                    <a:pt x="62681" y="127800"/>
                  </a:lnTo>
                  <a:lnTo>
                    <a:pt x="18792" y="93434"/>
                  </a:lnTo>
                  <a:lnTo>
                    <a:pt x="2199" y="66866"/>
                  </a:lnTo>
                  <a:lnTo>
                    <a:pt x="0" y="46983"/>
                  </a:lnTo>
                  <a:lnTo>
                    <a:pt x="4092" y="27617"/>
                  </a:lnTo>
                  <a:lnTo>
                    <a:pt x="13709" y="11211"/>
                  </a:lnTo>
                  <a:lnTo>
                    <a:pt x="21890" y="5900"/>
                  </a:lnTo>
                  <a:lnTo>
                    <a:pt x="43456" y="0"/>
                  </a:lnTo>
                  <a:lnTo>
                    <a:pt x="94260" y="4617"/>
                  </a:lnTo>
                  <a:lnTo>
                    <a:pt x="136184" y="16794"/>
                  </a:lnTo>
                  <a:lnTo>
                    <a:pt x="161081" y="2686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4537782" y="279738"/>
              <a:ext cx="136872" cy="199754"/>
            </a:xfrm>
            <a:custGeom>
              <a:avLst/>
              <a:gdLst/>
              <a:ahLst/>
              <a:cxnLst/>
              <a:rect l="0" t="0" r="0" b="0"/>
              <a:pathLst>
                <a:path w="136872" h="199754">
                  <a:moveTo>
                    <a:pt x="0" y="99287"/>
                  </a:moveTo>
                  <a:lnTo>
                    <a:pt x="42692" y="96168"/>
                  </a:lnTo>
                  <a:lnTo>
                    <a:pt x="93663" y="80159"/>
                  </a:lnTo>
                  <a:lnTo>
                    <a:pt x="110258" y="68949"/>
                  </a:lnTo>
                  <a:lnTo>
                    <a:pt x="122313" y="53048"/>
                  </a:lnTo>
                  <a:lnTo>
                    <a:pt x="127166" y="43895"/>
                  </a:lnTo>
                  <a:lnTo>
                    <a:pt x="128061" y="34283"/>
                  </a:lnTo>
                  <a:lnTo>
                    <a:pt x="122816" y="14245"/>
                  </a:lnTo>
                  <a:lnTo>
                    <a:pt x="114633" y="7497"/>
                  </a:lnTo>
                  <a:lnTo>
                    <a:pt x="89942" y="0"/>
                  </a:lnTo>
                  <a:lnTo>
                    <a:pt x="78679" y="341"/>
                  </a:lnTo>
                  <a:lnTo>
                    <a:pt x="59925" y="6958"/>
                  </a:lnTo>
                  <a:lnTo>
                    <a:pt x="36213" y="23837"/>
                  </a:lnTo>
                  <a:lnTo>
                    <a:pt x="24674" y="43137"/>
                  </a:lnTo>
                  <a:lnTo>
                    <a:pt x="14719" y="80311"/>
                  </a:lnTo>
                  <a:lnTo>
                    <a:pt x="14890" y="117841"/>
                  </a:lnTo>
                  <a:lnTo>
                    <a:pt x="20656" y="140289"/>
                  </a:lnTo>
                  <a:lnTo>
                    <a:pt x="43422" y="180176"/>
                  </a:lnTo>
                  <a:lnTo>
                    <a:pt x="50005" y="188308"/>
                  </a:lnTo>
                  <a:lnTo>
                    <a:pt x="69797" y="197344"/>
                  </a:lnTo>
                  <a:lnTo>
                    <a:pt x="81627" y="199753"/>
                  </a:lnTo>
                  <a:lnTo>
                    <a:pt x="104129" y="196192"/>
                  </a:lnTo>
                  <a:lnTo>
                    <a:pt x="136871" y="18351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4741457" y="303591"/>
              <a:ext cx="196409" cy="170225"/>
            </a:xfrm>
            <a:custGeom>
              <a:avLst/>
              <a:gdLst/>
              <a:ahLst/>
              <a:cxnLst/>
              <a:rect l="0" t="0" r="0" b="0"/>
              <a:pathLst>
                <a:path w="196409" h="170225">
                  <a:moveTo>
                    <a:pt x="112180" y="96491"/>
                  </a:moveTo>
                  <a:lnTo>
                    <a:pt x="109060" y="53800"/>
                  </a:lnTo>
                  <a:lnTo>
                    <a:pt x="102605" y="34233"/>
                  </a:lnTo>
                  <a:lnTo>
                    <a:pt x="91937" y="17739"/>
                  </a:lnTo>
                  <a:lnTo>
                    <a:pt x="76277" y="5728"/>
                  </a:lnTo>
                  <a:lnTo>
                    <a:pt x="67188" y="888"/>
                  </a:lnTo>
                  <a:lnTo>
                    <a:pt x="57619" y="0"/>
                  </a:lnTo>
                  <a:lnTo>
                    <a:pt x="37628" y="5253"/>
                  </a:lnTo>
                  <a:lnTo>
                    <a:pt x="29723" y="12269"/>
                  </a:lnTo>
                  <a:lnTo>
                    <a:pt x="8631" y="54032"/>
                  </a:lnTo>
                  <a:lnTo>
                    <a:pt x="0" y="88980"/>
                  </a:lnTo>
                  <a:lnTo>
                    <a:pt x="321" y="114210"/>
                  </a:lnTo>
                  <a:lnTo>
                    <a:pt x="13656" y="146975"/>
                  </a:lnTo>
                  <a:lnTo>
                    <a:pt x="25888" y="164162"/>
                  </a:lnTo>
                  <a:lnTo>
                    <a:pt x="33595" y="168511"/>
                  </a:lnTo>
                  <a:lnTo>
                    <a:pt x="51517" y="170224"/>
                  </a:lnTo>
                  <a:lnTo>
                    <a:pt x="60039" y="165534"/>
                  </a:lnTo>
                  <a:lnTo>
                    <a:pt x="75748" y="147844"/>
                  </a:lnTo>
                  <a:lnTo>
                    <a:pt x="92157" y="117166"/>
                  </a:lnTo>
                  <a:lnTo>
                    <a:pt x="100946" y="76312"/>
                  </a:lnTo>
                  <a:lnTo>
                    <a:pt x="103521" y="78359"/>
                  </a:lnTo>
                  <a:lnTo>
                    <a:pt x="131917" y="133804"/>
                  </a:lnTo>
                  <a:lnTo>
                    <a:pt x="157023" y="150181"/>
                  </a:lnTo>
                  <a:lnTo>
                    <a:pt x="196408" y="15966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4962929" y="312910"/>
              <a:ext cx="111807" cy="150490"/>
            </a:xfrm>
            <a:custGeom>
              <a:avLst/>
              <a:gdLst/>
              <a:ahLst/>
              <a:cxnLst/>
              <a:rect l="0" t="0" r="0" b="0"/>
              <a:pathLst>
                <a:path w="111807" h="150490">
                  <a:moveTo>
                    <a:pt x="90750" y="24001"/>
                  </a:moveTo>
                  <a:lnTo>
                    <a:pt x="72769" y="8360"/>
                  </a:lnTo>
                  <a:lnTo>
                    <a:pt x="55852" y="282"/>
                  </a:lnTo>
                  <a:lnTo>
                    <a:pt x="47597" y="0"/>
                  </a:lnTo>
                  <a:lnTo>
                    <a:pt x="32186" y="5925"/>
                  </a:lnTo>
                  <a:lnTo>
                    <a:pt x="10356" y="22415"/>
                  </a:lnTo>
                  <a:lnTo>
                    <a:pt x="2377" y="41624"/>
                  </a:lnTo>
                  <a:lnTo>
                    <a:pt x="0" y="64589"/>
                  </a:lnTo>
                  <a:lnTo>
                    <a:pt x="11021" y="118557"/>
                  </a:lnTo>
                  <a:lnTo>
                    <a:pt x="26442" y="144695"/>
                  </a:lnTo>
                  <a:lnTo>
                    <a:pt x="35010" y="148917"/>
                  </a:lnTo>
                  <a:lnTo>
                    <a:pt x="57007" y="150489"/>
                  </a:lnTo>
                  <a:lnTo>
                    <a:pt x="76143" y="144169"/>
                  </a:lnTo>
                  <a:lnTo>
                    <a:pt x="111806" y="11875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5116850" y="157927"/>
              <a:ext cx="168457" cy="305327"/>
            </a:xfrm>
            <a:custGeom>
              <a:avLst/>
              <a:gdLst/>
              <a:ahLst/>
              <a:cxnLst/>
              <a:rect l="0" t="0" r="0" b="0"/>
              <a:pathLst>
                <a:path w="168457" h="305327">
                  <a:moveTo>
                    <a:pt x="0" y="0"/>
                  </a:moveTo>
                  <a:lnTo>
                    <a:pt x="0" y="58617"/>
                  </a:lnTo>
                  <a:lnTo>
                    <a:pt x="7235" y="120026"/>
                  </a:lnTo>
                  <a:lnTo>
                    <a:pt x="12997" y="175311"/>
                  </a:lnTo>
                  <a:lnTo>
                    <a:pt x="19464" y="225962"/>
                  </a:lnTo>
                  <a:lnTo>
                    <a:pt x="20742" y="271669"/>
                  </a:lnTo>
                  <a:lnTo>
                    <a:pt x="23368" y="222515"/>
                  </a:lnTo>
                  <a:lnTo>
                    <a:pt x="32222" y="200671"/>
                  </a:lnTo>
                  <a:lnTo>
                    <a:pt x="55950" y="174232"/>
                  </a:lnTo>
                  <a:lnTo>
                    <a:pt x="65376" y="169967"/>
                  </a:lnTo>
                  <a:lnTo>
                    <a:pt x="85208" y="168348"/>
                  </a:lnTo>
                  <a:lnTo>
                    <a:pt x="102600" y="174647"/>
                  </a:lnTo>
                  <a:lnTo>
                    <a:pt x="118130" y="186415"/>
                  </a:lnTo>
                  <a:lnTo>
                    <a:pt x="132830" y="203344"/>
                  </a:lnTo>
                  <a:lnTo>
                    <a:pt x="156933" y="261452"/>
                  </a:lnTo>
                  <a:lnTo>
                    <a:pt x="168456" y="3053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2" name="Group 31"/>
          <p:cNvGrpSpPr/>
          <p:nvPr/>
        </p:nvGrpSpPr>
        <p:grpSpPr>
          <a:xfrm>
            <a:off x="373882" y="852808"/>
            <a:ext cx="1236979" cy="369175"/>
            <a:chOff x="373882" y="852808"/>
            <a:chExt cx="1236979" cy="369175"/>
          </a:xfrm>
        </p:grpSpPr>
        <p:sp>
          <p:nvSpPr>
            <p:cNvPr id="24" name="Freeform 23"/>
            <p:cNvSpPr/>
            <p:nvPr/>
          </p:nvSpPr>
          <p:spPr>
            <a:xfrm>
              <a:off x="373882" y="852808"/>
              <a:ext cx="173600" cy="369175"/>
            </a:xfrm>
            <a:custGeom>
              <a:avLst/>
              <a:gdLst/>
              <a:ahLst/>
              <a:cxnLst/>
              <a:rect l="0" t="0" r="0" b="0"/>
              <a:pathLst>
                <a:path w="173600" h="369175">
                  <a:moveTo>
                    <a:pt x="15672" y="136870"/>
                  </a:moveTo>
                  <a:lnTo>
                    <a:pt x="15672" y="195487"/>
                  </a:lnTo>
                  <a:lnTo>
                    <a:pt x="22908" y="250831"/>
                  </a:lnTo>
                  <a:lnTo>
                    <a:pt x="25550" y="313756"/>
                  </a:lnTo>
                  <a:lnTo>
                    <a:pt x="32181" y="369174"/>
                  </a:lnTo>
                  <a:lnTo>
                    <a:pt x="28492" y="351280"/>
                  </a:lnTo>
                  <a:lnTo>
                    <a:pt x="20913" y="289945"/>
                  </a:lnTo>
                  <a:lnTo>
                    <a:pt x="16707" y="234871"/>
                  </a:lnTo>
                  <a:lnTo>
                    <a:pt x="12757" y="182051"/>
                  </a:lnTo>
                  <a:lnTo>
                    <a:pt x="4976" y="119510"/>
                  </a:lnTo>
                  <a:lnTo>
                    <a:pt x="0" y="96399"/>
                  </a:lnTo>
                  <a:lnTo>
                    <a:pt x="545" y="86493"/>
                  </a:lnTo>
                  <a:lnTo>
                    <a:pt x="7389" y="69247"/>
                  </a:lnTo>
                  <a:lnTo>
                    <a:pt x="29985" y="46384"/>
                  </a:lnTo>
                  <a:lnTo>
                    <a:pt x="87675" y="22081"/>
                  </a:lnTo>
                  <a:lnTo>
                    <a:pt x="149274" y="3209"/>
                  </a:lnTo>
                  <a:lnTo>
                    <a:pt x="17359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410611" y="1052849"/>
              <a:ext cx="73700" cy="21058"/>
            </a:xfrm>
            <a:custGeom>
              <a:avLst/>
              <a:gdLst/>
              <a:ahLst/>
              <a:cxnLst/>
              <a:rect l="0" t="0" r="0" b="0"/>
              <a:pathLst>
                <a:path w="73700" h="21058">
                  <a:moveTo>
                    <a:pt x="73699" y="0"/>
                  </a:moveTo>
                  <a:lnTo>
                    <a:pt x="13781" y="1678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530909" y="1094414"/>
              <a:ext cx="124505" cy="111545"/>
            </a:xfrm>
            <a:custGeom>
              <a:avLst/>
              <a:gdLst/>
              <a:ahLst/>
              <a:cxnLst/>
              <a:rect l="0" t="0" r="0" b="0"/>
              <a:pathLst>
                <a:path w="124505" h="111545">
                  <a:moveTo>
                    <a:pt x="69215" y="21606"/>
                  </a:moveTo>
                  <a:lnTo>
                    <a:pt x="58036" y="4839"/>
                  </a:lnTo>
                  <a:lnTo>
                    <a:pt x="51234" y="1069"/>
                  </a:lnTo>
                  <a:lnTo>
                    <a:pt x="34317" y="0"/>
                  </a:lnTo>
                  <a:lnTo>
                    <a:pt x="18220" y="6544"/>
                  </a:lnTo>
                  <a:lnTo>
                    <a:pt x="10652" y="11565"/>
                  </a:lnTo>
                  <a:lnTo>
                    <a:pt x="5606" y="19591"/>
                  </a:lnTo>
                  <a:lnTo>
                    <a:pt x="0" y="40988"/>
                  </a:lnTo>
                  <a:lnTo>
                    <a:pt x="3748" y="62976"/>
                  </a:lnTo>
                  <a:lnTo>
                    <a:pt x="19012" y="91966"/>
                  </a:lnTo>
                  <a:lnTo>
                    <a:pt x="25218" y="100098"/>
                  </a:lnTo>
                  <a:lnTo>
                    <a:pt x="44591" y="109134"/>
                  </a:lnTo>
                  <a:lnTo>
                    <a:pt x="56309" y="111544"/>
                  </a:lnTo>
                  <a:lnTo>
                    <a:pt x="78687" y="107982"/>
                  </a:lnTo>
                  <a:lnTo>
                    <a:pt x="89567" y="103756"/>
                  </a:lnTo>
                  <a:lnTo>
                    <a:pt x="104777" y="89703"/>
                  </a:lnTo>
                  <a:lnTo>
                    <a:pt x="124073" y="52085"/>
                  </a:lnTo>
                  <a:lnTo>
                    <a:pt x="124504" y="43095"/>
                  </a:lnTo>
                  <a:lnTo>
                    <a:pt x="118744" y="26868"/>
                  </a:lnTo>
                  <a:lnTo>
                    <a:pt x="105266" y="14976"/>
                  </a:lnTo>
                  <a:lnTo>
                    <a:pt x="79743" y="54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711639" y="1042321"/>
              <a:ext cx="77999" cy="134572"/>
            </a:xfrm>
            <a:custGeom>
              <a:avLst/>
              <a:gdLst/>
              <a:ahLst/>
              <a:cxnLst/>
              <a:rect l="0" t="0" r="0" b="0"/>
              <a:pathLst>
                <a:path w="77999" h="134572">
                  <a:moveTo>
                    <a:pt x="4298" y="84228"/>
                  </a:moveTo>
                  <a:lnTo>
                    <a:pt x="4298" y="106585"/>
                  </a:lnTo>
                  <a:lnTo>
                    <a:pt x="10537" y="123800"/>
                  </a:lnTo>
                  <a:lnTo>
                    <a:pt x="15477" y="131666"/>
                  </a:lnTo>
                  <a:lnTo>
                    <a:pt x="16430" y="134571"/>
                  </a:lnTo>
                  <a:lnTo>
                    <a:pt x="14726" y="134167"/>
                  </a:lnTo>
                  <a:lnTo>
                    <a:pt x="11250" y="131559"/>
                  </a:lnTo>
                  <a:lnTo>
                    <a:pt x="769" y="105531"/>
                  </a:lnTo>
                  <a:lnTo>
                    <a:pt x="0" y="84337"/>
                  </a:lnTo>
                  <a:lnTo>
                    <a:pt x="4728" y="63219"/>
                  </a:lnTo>
                  <a:lnTo>
                    <a:pt x="14628" y="42135"/>
                  </a:lnTo>
                  <a:lnTo>
                    <a:pt x="38944" y="16124"/>
                  </a:lnTo>
                  <a:lnTo>
                    <a:pt x="55182" y="7166"/>
                  </a:lnTo>
                  <a:lnTo>
                    <a:pt x="7799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963014" y="1036198"/>
              <a:ext cx="111738" cy="153543"/>
            </a:xfrm>
            <a:custGeom>
              <a:avLst/>
              <a:gdLst/>
              <a:ahLst/>
              <a:cxnLst/>
              <a:rect l="0" t="0" r="0" b="0"/>
              <a:pathLst>
                <a:path w="111738" h="153543">
                  <a:moveTo>
                    <a:pt x="16136" y="79822"/>
                  </a:moveTo>
                  <a:lnTo>
                    <a:pt x="70011" y="61864"/>
                  </a:lnTo>
                  <a:lnTo>
                    <a:pt x="90383" y="55073"/>
                  </a:lnTo>
                  <a:lnTo>
                    <a:pt x="104897" y="41917"/>
                  </a:lnTo>
                  <a:lnTo>
                    <a:pt x="110405" y="33495"/>
                  </a:lnTo>
                  <a:lnTo>
                    <a:pt x="111737" y="25541"/>
                  </a:lnTo>
                  <a:lnTo>
                    <a:pt x="110286" y="17898"/>
                  </a:lnTo>
                  <a:lnTo>
                    <a:pt x="106978" y="10464"/>
                  </a:lnTo>
                  <a:lnTo>
                    <a:pt x="98924" y="5507"/>
                  </a:lnTo>
                  <a:lnTo>
                    <a:pt x="74378" y="0"/>
                  </a:lnTo>
                  <a:lnTo>
                    <a:pt x="38852" y="2489"/>
                  </a:lnTo>
                  <a:lnTo>
                    <a:pt x="19993" y="10747"/>
                  </a:lnTo>
                  <a:lnTo>
                    <a:pt x="11688" y="16224"/>
                  </a:lnTo>
                  <a:lnTo>
                    <a:pt x="6152" y="24556"/>
                  </a:lnTo>
                  <a:lnTo>
                    <a:pt x="0" y="46291"/>
                  </a:lnTo>
                  <a:lnTo>
                    <a:pt x="2126" y="84835"/>
                  </a:lnTo>
                  <a:lnTo>
                    <a:pt x="15754" y="120302"/>
                  </a:lnTo>
                  <a:lnTo>
                    <a:pt x="34610" y="147448"/>
                  </a:lnTo>
                  <a:lnTo>
                    <a:pt x="42490" y="151812"/>
                  </a:lnTo>
                  <a:lnTo>
                    <a:pt x="60604" y="153542"/>
                  </a:lnTo>
                  <a:lnTo>
                    <a:pt x="77234" y="147292"/>
                  </a:lnTo>
                  <a:lnTo>
                    <a:pt x="90084" y="137885"/>
                  </a:lnTo>
                  <a:lnTo>
                    <a:pt x="100364" y="12193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1118507" y="1042043"/>
              <a:ext cx="144913" cy="137632"/>
            </a:xfrm>
            <a:custGeom>
              <a:avLst/>
              <a:gdLst/>
              <a:ahLst/>
              <a:cxnLst/>
              <a:rect l="0" t="0" r="0" b="0"/>
              <a:pathLst>
                <a:path w="144913" h="137632">
                  <a:moveTo>
                    <a:pt x="81741" y="52920"/>
                  </a:moveTo>
                  <a:lnTo>
                    <a:pt x="81741" y="30564"/>
                  </a:lnTo>
                  <a:lnTo>
                    <a:pt x="75502" y="13348"/>
                  </a:lnTo>
                  <a:lnTo>
                    <a:pt x="70563" y="5482"/>
                  </a:lnTo>
                  <a:lnTo>
                    <a:pt x="62591" y="1408"/>
                  </a:lnTo>
                  <a:lnTo>
                    <a:pt x="41254" y="0"/>
                  </a:lnTo>
                  <a:lnTo>
                    <a:pt x="32523" y="3602"/>
                  </a:lnTo>
                  <a:lnTo>
                    <a:pt x="19702" y="16963"/>
                  </a:lnTo>
                  <a:lnTo>
                    <a:pt x="5907" y="44216"/>
                  </a:lnTo>
                  <a:lnTo>
                    <a:pt x="0" y="80107"/>
                  </a:lnTo>
                  <a:lnTo>
                    <a:pt x="4858" y="100488"/>
                  </a:lnTo>
                  <a:lnTo>
                    <a:pt x="27040" y="132636"/>
                  </a:lnTo>
                  <a:lnTo>
                    <a:pt x="34745" y="136480"/>
                  </a:lnTo>
                  <a:lnTo>
                    <a:pt x="52665" y="137631"/>
                  </a:lnTo>
                  <a:lnTo>
                    <a:pt x="61187" y="132791"/>
                  </a:lnTo>
                  <a:lnTo>
                    <a:pt x="76896" y="114935"/>
                  </a:lnTo>
                  <a:lnTo>
                    <a:pt x="85437" y="91401"/>
                  </a:lnTo>
                  <a:lnTo>
                    <a:pt x="87715" y="78574"/>
                  </a:lnTo>
                  <a:lnTo>
                    <a:pt x="90403" y="73532"/>
                  </a:lnTo>
                  <a:lnTo>
                    <a:pt x="93365" y="73681"/>
                  </a:lnTo>
                  <a:lnTo>
                    <a:pt x="112113" y="93546"/>
                  </a:lnTo>
                  <a:lnTo>
                    <a:pt x="124876" y="100222"/>
                  </a:lnTo>
                  <a:lnTo>
                    <a:pt x="144912" y="10556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1291875" y="1027879"/>
              <a:ext cx="108416" cy="140844"/>
            </a:xfrm>
            <a:custGeom>
              <a:avLst/>
              <a:gdLst/>
              <a:ahLst/>
              <a:cxnLst/>
              <a:rect l="0" t="0" r="0" b="0"/>
              <a:pathLst>
                <a:path w="108416" h="140844">
                  <a:moveTo>
                    <a:pt x="108415" y="24970"/>
                  </a:moveTo>
                  <a:lnTo>
                    <a:pt x="90434" y="9329"/>
                  </a:lnTo>
                  <a:lnTo>
                    <a:pt x="73517" y="1251"/>
                  </a:lnTo>
                  <a:lnTo>
                    <a:pt x="54300" y="0"/>
                  </a:lnTo>
                  <a:lnTo>
                    <a:pt x="35231" y="4514"/>
                  </a:lnTo>
                  <a:lnTo>
                    <a:pt x="18957" y="14319"/>
                  </a:lnTo>
                  <a:lnTo>
                    <a:pt x="7044" y="29595"/>
                  </a:lnTo>
                  <a:lnTo>
                    <a:pt x="2230" y="38582"/>
                  </a:lnTo>
                  <a:lnTo>
                    <a:pt x="0" y="61046"/>
                  </a:lnTo>
                  <a:lnTo>
                    <a:pt x="4079" y="85457"/>
                  </a:lnTo>
                  <a:lnTo>
                    <a:pt x="13690" y="108005"/>
                  </a:lnTo>
                  <a:lnTo>
                    <a:pt x="37844" y="134841"/>
                  </a:lnTo>
                  <a:lnTo>
                    <a:pt x="47330" y="139162"/>
                  </a:lnTo>
                  <a:lnTo>
                    <a:pt x="67228" y="140843"/>
                  </a:lnTo>
                  <a:lnTo>
                    <a:pt x="108415" y="1302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1463461" y="852808"/>
              <a:ext cx="147400" cy="302675"/>
            </a:xfrm>
            <a:custGeom>
              <a:avLst/>
              <a:gdLst/>
              <a:ahLst/>
              <a:cxnLst/>
              <a:rect l="0" t="0" r="0" b="0"/>
              <a:pathLst>
                <a:path w="147400" h="302675">
                  <a:moveTo>
                    <a:pt x="0" y="0"/>
                  </a:moveTo>
                  <a:lnTo>
                    <a:pt x="3119" y="54144"/>
                  </a:lnTo>
                  <a:lnTo>
                    <a:pt x="9065" y="114680"/>
                  </a:lnTo>
                  <a:lnTo>
                    <a:pt x="17475" y="175728"/>
                  </a:lnTo>
                  <a:lnTo>
                    <a:pt x="21165" y="224553"/>
                  </a:lnTo>
                  <a:lnTo>
                    <a:pt x="29180" y="283565"/>
                  </a:lnTo>
                  <a:lnTo>
                    <a:pt x="30516" y="302674"/>
                  </a:lnTo>
                  <a:lnTo>
                    <a:pt x="31268" y="287123"/>
                  </a:lnTo>
                  <a:lnTo>
                    <a:pt x="37133" y="232234"/>
                  </a:lnTo>
                  <a:lnTo>
                    <a:pt x="51816" y="205810"/>
                  </a:lnTo>
                  <a:lnTo>
                    <a:pt x="60280" y="201548"/>
                  </a:lnTo>
                  <a:lnTo>
                    <a:pt x="82163" y="199931"/>
                  </a:lnTo>
                  <a:lnTo>
                    <a:pt x="101248" y="206231"/>
                  </a:lnTo>
                  <a:lnTo>
                    <a:pt x="117528" y="218000"/>
                  </a:lnTo>
                  <a:lnTo>
                    <a:pt x="137508" y="242017"/>
                  </a:lnTo>
                  <a:lnTo>
                    <a:pt x="147399" y="2632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3" name="Group 72"/>
          <p:cNvGrpSpPr/>
          <p:nvPr/>
        </p:nvGrpSpPr>
        <p:grpSpPr>
          <a:xfrm>
            <a:off x="1851605" y="661504"/>
            <a:ext cx="6581723" cy="622973"/>
            <a:chOff x="1851605" y="661504"/>
            <a:chExt cx="6581723" cy="622973"/>
          </a:xfrm>
        </p:grpSpPr>
        <p:sp>
          <p:nvSpPr>
            <p:cNvPr id="33" name="Freeform 32"/>
            <p:cNvSpPr/>
            <p:nvPr/>
          </p:nvSpPr>
          <p:spPr>
            <a:xfrm>
              <a:off x="1851605" y="779108"/>
              <a:ext cx="190371" cy="323223"/>
            </a:xfrm>
            <a:custGeom>
              <a:avLst/>
              <a:gdLst/>
              <a:ahLst/>
              <a:cxnLst/>
              <a:rect l="0" t="0" r="0" b="0"/>
              <a:pathLst>
                <a:path w="190371" h="323223">
                  <a:moveTo>
                    <a:pt x="64581" y="0"/>
                  </a:moveTo>
                  <a:lnTo>
                    <a:pt x="48940" y="17981"/>
                  </a:lnTo>
                  <a:lnTo>
                    <a:pt x="24148" y="58564"/>
                  </a:lnTo>
                  <a:lnTo>
                    <a:pt x="4378" y="80393"/>
                  </a:lnTo>
                  <a:lnTo>
                    <a:pt x="1049" y="81672"/>
                  </a:lnTo>
                  <a:lnTo>
                    <a:pt x="0" y="79014"/>
                  </a:lnTo>
                  <a:lnTo>
                    <a:pt x="470" y="73733"/>
                  </a:lnTo>
                  <a:lnTo>
                    <a:pt x="10351" y="61626"/>
                  </a:lnTo>
                  <a:lnTo>
                    <a:pt x="26441" y="49616"/>
                  </a:lnTo>
                  <a:lnTo>
                    <a:pt x="45290" y="40379"/>
                  </a:lnTo>
                  <a:lnTo>
                    <a:pt x="81222" y="34191"/>
                  </a:lnTo>
                  <a:lnTo>
                    <a:pt x="101613" y="38983"/>
                  </a:lnTo>
                  <a:lnTo>
                    <a:pt x="110326" y="43536"/>
                  </a:lnTo>
                  <a:lnTo>
                    <a:pt x="123127" y="57954"/>
                  </a:lnTo>
                  <a:lnTo>
                    <a:pt x="128178" y="66712"/>
                  </a:lnTo>
                  <a:lnTo>
                    <a:pt x="130671" y="88922"/>
                  </a:lnTo>
                  <a:lnTo>
                    <a:pt x="122739" y="135718"/>
                  </a:lnTo>
                  <a:lnTo>
                    <a:pt x="107680" y="162526"/>
                  </a:lnTo>
                  <a:lnTo>
                    <a:pt x="88399" y="185286"/>
                  </a:lnTo>
                  <a:lnTo>
                    <a:pt x="87479" y="189035"/>
                  </a:lnTo>
                  <a:lnTo>
                    <a:pt x="90375" y="190364"/>
                  </a:lnTo>
                  <a:lnTo>
                    <a:pt x="102951" y="191061"/>
                  </a:lnTo>
                  <a:lnTo>
                    <a:pt x="149703" y="204217"/>
                  </a:lnTo>
                  <a:lnTo>
                    <a:pt x="157594" y="209845"/>
                  </a:lnTo>
                  <a:lnTo>
                    <a:pt x="188339" y="253975"/>
                  </a:lnTo>
                  <a:lnTo>
                    <a:pt x="190370" y="264073"/>
                  </a:lnTo>
                  <a:lnTo>
                    <a:pt x="186388" y="284652"/>
                  </a:lnTo>
                  <a:lnTo>
                    <a:pt x="170992" y="310379"/>
                  </a:lnTo>
                  <a:lnTo>
                    <a:pt x="162428" y="315714"/>
                  </a:lnTo>
                  <a:lnTo>
                    <a:pt x="128018" y="323222"/>
                  </a:lnTo>
                  <a:lnTo>
                    <a:pt x="77588" y="322640"/>
                  </a:lnTo>
                  <a:lnTo>
                    <a:pt x="32996" y="3158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2295212" y="958547"/>
              <a:ext cx="120870" cy="282754"/>
            </a:xfrm>
            <a:custGeom>
              <a:avLst/>
              <a:gdLst/>
              <a:ahLst/>
              <a:cxnLst/>
              <a:rect l="0" t="0" r="0" b="0"/>
              <a:pathLst>
                <a:path w="120870" h="282754">
                  <a:moveTo>
                    <a:pt x="0" y="73245"/>
                  </a:moveTo>
                  <a:lnTo>
                    <a:pt x="5589" y="131862"/>
                  </a:lnTo>
                  <a:lnTo>
                    <a:pt x="10723" y="184866"/>
                  </a:lnTo>
                  <a:lnTo>
                    <a:pt x="25054" y="241149"/>
                  </a:lnTo>
                  <a:lnTo>
                    <a:pt x="29650" y="278712"/>
                  </a:lnTo>
                  <a:lnTo>
                    <a:pt x="29125" y="282753"/>
                  </a:lnTo>
                  <a:lnTo>
                    <a:pt x="27606" y="280767"/>
                  </a:lnTo>
                  <a:lnTo>
                    <a:pt x="14684" y="237574"/>
                  </a:lnTo>
                  <a:lnTo>
                    <a:pt x="11349" y="179448"/>
                  </a:lnTo>
                  <a:lnTo>
                    <a:pt x="10691" y="122560"/>
                  </a:lnTo>
                  <a:lnTo>
                    <a:pt x="11730" y="66262"/>
                  </a:lnTo>
                  <a:lnTo>
                    <a:pt x="20113" y="26463"/>
                  </a:lnTo>
                  <a:lnTo>
                    <a:pt x="30776" y="7219"/>
                  </a:lnTo>
                  <a:lnTo>
                    <a:pt x="38065" y="2322"/>
                  </a:lnTo>
                  <a:lnTo>
                    <a:pt x="55522" y="0"/>
                  </a:lnTo>
                  <a:lnTo>
                    <a:pt x="85081" y="5270"/>
                  </a:lnTo>
                  <a:lnTo>
                    <a:pt x="102545" y="17297"/>
                  </a:lnTo>
                  <a:lnTo>
                    <a:pt x="110477" y="25418"/>
                  </a:lnTo>
                  <a:lnTo>
                    <a:pt x="119291" y="50039"/>
                  </a:lnTo>
                  <a:lnTo>
                    <a:pt x="120869" y="76969"/>
                  </a:lnTo>
                  <a:lnTo>
                    <a:pt x="113771" y="96737"/>
                  </a:lnTo>
                  <a:lnTo>
                    <a:pt x="99698" y="110202"/>
                  </a:lnTo>
                  <a:lnTo>
                    <a:pt x="52642" y="14694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2492226" y="947564"/>
              <a:ext cx="121835" cy="128085"/>
            </a:xfrm>
            <a:custGeom>
              <a:avLst/>
              <a:gdLst/>
              <a:ahLst/>
              <a:cxnLst/>
              <a:rect l="0" t="0" r="0" b="0"/>
              <a:pathLst>
                <a:path w="121835" h="128085">
                  <a:moveTo>
                    <a:pt x="87255" y="21057"/>
                  </a:moveTo>
                  <a:lnTo>
                    <a:pt x="76077" y="9879"/>
                  </a:lnTo>
                  <a:lnTo>
                    <a:pt x="68105" y="7756"/>
                  </a:lnTo>
                  <a:lnTo>
                    <a:pt x="46769" y="8516"/>
                  </a:lnTo>
                  <a:lnTo>
                    <a:pt x="27927" y="18993"/>
                  </a:lnTo>
                  <a:lnTo>
                    <a:pt x="12924" y="35348"/>
                  </a:lnTo>
                  <a:lnTo>
                    <a:pt x="2357" y="54315"/>
                  </a:lnTo>
                  <a:lnTo>
                    <a:pt x="0" y="74443"/>
                  </a:lnTo>
                  <a:lnTo>
                    <a:pt x="4021" y="93917"/>
                  </a:lnTo>
                  <a:lnTo>
                    <a:pt x="13608" y="110371"/>
                  </a:lnTo>
                  <a:lnTo>
                    <a:pt x="28787" y="122364"/>
                  </a:lnTo>
                  <a:lnTo>
                    <a:pt x="37748" y="127199"/>
                  </a:lnTo>
                  <a:lnTo>
                    <a:pt x="47231" y="128084"/>
                  </a:lnTo>
                  <a:lnTo>
                    <a:pt x="67127" y="122827"/>
                  </a:lnTo>
                  <a:lnTo>
                    <a:pt x="92470" y="106713"/>
                  </a:lnTo>
                  <a:lnTo>
                    <a:pt x="104391" y="90712"/>
                  </a:lnTo>
                  <a:lnTo>
                    <a:pt x="121576" y="51844"/>
                  </a:lnTo>
                  <a:lnTo>
                    <a:pt x="121834" y="42752"/>
                  </a:lnTo>
                  <a:lnTo>
                    <a:pt x="115882" y="26410"/>
                  </a:lnTo>
                  <a:lnTo>
                    <a:pt x="97784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2696628" y="937036"/>
              <a:ext cx="124542" cy="136871"/>
            </a:xfrm>
            <a:custGeom>
              <a:avLst/>
              <a:gdLst/>
              <a:ahLst/>
              <a:cxnLst/>
              <a:rect l="0" t="0" r="0" b="0"/>
              <a:pathLst>
                <a:path w="124542" h="136871">
                  <a:moveTo>
                    <a:pt x="82895" y="0"/>
                  </a:moveTo>
                  <a:lnTo>
                    <a:pt x="24278" y="5589"/>
                  </a:lnTo>
                  <a:lnTo>
                    <a:pt x="14571" y="10745"/>
                  </a:lnTo>
                  <a:lnTo>
                    <a:pt x="666" y="25832"/>
                  </a:lnTo>
                  <a:lnTo>
                    <a:pt x="0" y="32429"/>
                  </a:lnTo>
                  <a:lnTo>
                    <a:pt x="3065" y="37997"/>
                  </a:lnTo>
                  <a:lnTo>
                    <a:pt x="8618" y="42879"/>
                  </a:lnTo>
                  <a:lnTo>
                    <a:pt x="27266" y="48303"/>
                  </a:lnTo>
                  <a:lnTo>
                    <a:pt x="71777" y="57374"/>
                  </a:lnTo>
                  <a:lnTo>
                    <a:pt x="103777" y="72632"/>
                  </a:lnTo>
                  <a:lnTo>
                    <a:pt x="118692" y="88433"/>
                  </a:lnTo>
                  <a:lnTo>
                    <a:pt x="124307" y="97559"/>
                  </a:lnTo>
                  <a:lnTo>
                    <a:pt x="124541" y="104814"/>
                  </a:lnTo>
                  <a:lnTo>
                    <a:pt x="121188" y="110820"/>
                  </a:lnTo>
                  <a:lnTo>
                    <a:pt x="108103" y="120613"/>
                  </a:lnTo>
                  <a:lnTo>
                    <a:pt x="90589" y="128865"/>
                  </a:lnTo>
                  <a:lnTo>
                    <a:pt x="30252" y="1368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2908060" y="789637"/>
              <a:ext cx="29391" cy="263213"/>
            </a:xfrm>
            <a:custGeom>
              <a:avLst/>
              <a:gdLst/>
              <a:ahLst/>
              <a:cxnLst/>
              <a:rect l="0" t="0" r="0" b="0"/>
              <a:pathLst>
                <a:path w="29391" h="263213">
                  <a:moveTo>
                    <a:pt x="8333" y="0"/>
                  </a:moveTo>
                  <a:lnTo>
                    <a:pt x="0" y="57264"/>
                  </a:lnTo>
                  <a:lnTo>
                    <a:pt x="3828" y="118156"/>
                  </a:lnTo>
                  <a:lnTo>
                    <a:pt x="8613" y="175244"/>
                  </a:lnTo>
                  <a:lnTo>
                    <a:pt x="19611" y="228462"/>
                  </a:lnTo>
                  <a:lnTo>
                    <a:pt x="29390" y="2632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2853222" y="884393"/>
              <a:ext cx="136872" cy="21058"/>
            </a:xfrm>
            <a:custGeom>
              <a:avLst/>
              <a:gdLst/>
              <a:ahLst/>
              <a:cxnLst/>
              <a:rect l="0" t="0" r="0" b="0"/>
              <a:pathLst>
                <a:path w="136872" h="21058">
                  <a:moveTo>
                    <a:pt x="136871" y="0"/>
                  </a:moveTo>
                  <a:lnTo>
                    <a:pt x="74778" y="5589"/>
                  </a:lnTo>
                  <a:lnTo>
                    <a:pt x="24319" y="18212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3018516" y="902975"/>
              <a:ext cx="97920" cy="129311"/>
            </a:xfrm>
            <a:custGeom>
              <a:avLst/>
              <a:gdLst/>
              <a:ahLst/>
              <a:cxnLst/>
              <a:rect l="0" t="0" r="0" b="0"/>
              <a:pathLst>
                <a:path w="97920" h="129311">
                  <a:moveTo>
                    <a:pt x="3162" y="65646"/>
                  </a:moveTo>
                  <a:lnTo>
                    <a:pt x="45854" y="62527"/>
                  </a:lnTo>
                  <a:lnTo>
                    <a:pt x="65420" y="56071"/>
                  </a:lnTo>
                  <a:lnTo>
                    <a:pt x="81915" y="45403"/>
                  </a:lnTo>
                  <a:lnTo>
                    <a:pt x="86080" y="38113"/>
                  </a:lnTo>
                  <a:lnTo>
                    <a:pt x="87588" y="20654"/>
                  </a:lnTo>
                  <a:lnTo>
                    <a:pt x="84013" y="13424"/>
                  </a:lnTo>
                  <a:lnTo>
                    <a:pt x="70681" y="2272"/>
                  </a:lnTo>
                  <a:lnTo>
                    <a:pt x="62213" y="0"/>
                  </a:lnTo>
                  <a:lnTo>
                    <a:pt x="43445" y="595"/>
                  </a:lnTo>
                  <a:lnTo>
                    <a:pt x="26525" y="7879"/>
                  </a:lnTo>
                  <a:lnTo>
                    <a:pt x="18737" y="13097"/>
                  </a:lnTo>
                  <a:lnTo>
                    <a:pt x="6965" y="28253"/>
                  </a:lnTo>
                  <a:lnTo>
                    <a:pt x="2188" y="37208"/>
                  </a:lnTo>
                  <a:lnTo>
                    <a:pt x="0" y="59636"/>
                  </a:lnTo>
                  <a:lnTo>
                    <a:pt x="4096" y="82862"/>
                  </a:lnTo>
                  <a:lnTo>
                    <a:pt x="19557" y="109092"/>
                  </a:lnTo>
                  <a:lnTo>
                    <a:pt x="32286" y="124340"/>
                  </a:lnTo>
                  <a:lnTo>
                    <a:pt x="40125" y="128172"/>
                  </a:lnTo>
                  <a:lnTo>
                    <a:pt x="58195" y="129310"/>
                  </a:lnTo>
                  <a:lnTo>
                    <a:pt x="97919" y="11828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3186276" y="905450"/>
              <a:ext cx="98616" cy="141614"/>
            </a:xfrm>
            <a:custGeom>
              <a:avLst/>
              <a:gdLst/>
              <a:ahLst/>
              <a:cxnLst/>
              <a:rect l="0" t="0" r="0" b="0"/>
              <a:pathLst>
                <a:path w="98616" h="141614">
                  <a:moveTo>
                    <a:pt x="3858" y="94757"/>
                  </a:moveTo>
                  <a:lnTo>
                    <a:pt x="19477" y="141613"/>
                  </a:lnTo>
                  <a:lnTo>
                    <a:pt x="0" y="83181"/>
                  </a:lnTo>
                  <a:lnTo>
                    <a:pt x="2534" y="62706"/>
                  </a:lnTo>
                  <a:lnTo>
                    <a:pt x="17114" y="34567"/>
                  </a:lnTo>
                  <a:lnTo>
                    <a:pt x="30807" y="20043"/>
                  </a:lnTo>
                  <a:lnTo>
                    <a:pt x="48591" y="9688"/>
                  </a:lnTo>
                  <a:lnTo>
                    <a:pt x="9861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3369476" y="884393"/>
              <a:ext cx="94637" cy="157929"/>
            </a:xfrm>
            <a:custGeom>
              <a:avLst/>
              <a:gdLst/>
              <a:ahLst/>
              <a:cxnLst/>
              <a:rect l="0" t="0" r="0" b="0"/>
              <a:pathLst>
                <a:path w="94637" h="157929">
                  <a:moveTo>
                    <a:pt x="73342" y="0"/>
                  </a:moveTo>
                  <a:lnTo>
                    <a:pt x="50986" y="0"/>
                  </a:lnTo>
                  <a:lnTo>
                    <a:pt x="20315" y="11179"/>
                  </a:lnTo>
                  <a:lnTo>
                    <a:pt x="5711" y="26026"/>
                  </a:lnTo>
                  <a:lnTo>
                    <a:pt x="179" y="34898"/>
                  </a:lnTo>
                  <a:lnTo>
                    <a:pt x="0" y="43153"/>
                  </a:lnTo>
                  <a:lnTo>
                    <a:pt x="3390" y="50995"/>
                  </a:lnTo>
                  <a:lnTo>
                    <a:pt x="16516" y="64779"/>
                  </a:lnTo>
                  <a:lnTo>
                    <a:pt x="72729" y="91942"/>
                  </a:lnTo>
                  <a:lnTo>
                    <a:pt x="89058" y="103644"/>
                  </a:lnTo>
                  <a:lnTo>
                    <a:pt x="93178" y="111210"/>
                  </a:lnTo>
                  <a:lnTo>
                    <a:pt x="94636" y="128976"/>
                  </a:lnTo>
                  <a:lnTo>
                    <a:pt x="91048" y="136287"/>
                  </a:lnTo>
                  <a:lnTo>
                    <a:pt x="77702" y="147530"/>
                  </a:lnTo>
                  <a:lnTo>
                    <a:pt x="20700" y="1579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3727088" y="915979"/>
              <a:ext cx="84229" cy="94757"/>
            </a:xfrm>
            <a:custGeom>
              <a:avLst/>
              <a:gdLst/>
              <a:ahLst/>
              <a:cxnLst/>
              <a:rect l="0" t="0" r="0" b="0"/>
              <a:pathLst>
                <a:path w="84229" h="94757">
                  <a:moveTo>
                    <a:pt x="0" y="0"/>
                  </a:moveTo>
                  <a:lnTo>
                    <a:pt x="42661" y="55659"/>
                  </a:lnTo>
                  <a:lnTo>
                    <a:pt x="63333" y="78883"/>
                  </a:lnTo>
                  <a:lnTo>
                    <a:pt x="84228" y="947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3748145" y="894922"/>
              <a:ext cx="105286" cy="294799"/>
            </a:xfrm>
            <a:custGeom>
              <a:avLst/>
              <a:gdLst/>
              <a:ahLst/>
              <a:cxnLst/>
              <a:rect l="0" t="0" r="0" b="0"/>
              <a:pathLst>
                <a:path w="105286" h="294799">
                  <a:moveTo>
                    <a:pt x="105285" y="0"/>
                  </a:moveTo>
                  <a:lnTo>
                    <a:pt x="87326" y="55045"/>
                  </a:lnTo>
                  <a:lnTo>
                    <a:pt x="64547" y="114512"/>
                  </a:lnTo>
                  <a:lnTo>
                    <a:pt x="39637" y="168284"/>
                  </a:lnTo>
                  <a:lnTo>
                    <a:pt x="19138" y="216125"/>
                  </a:lnTo>
                  <a:lnTo>
                    <a:pt x="3329" y="275180"/>
                  </a:lnTo>
                  <a:lnTo>
                    <a:pt x="0" y="2947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3877279" y="926507"/>
              <a:ext cx="87445" cy="106561"/>
            </a:xfrm>
            <a:custGeom>
              <a:avLst/>
              <a:gdLst/>
              <a:ahLst/>
              <a:cxnLst/>
              <a:rect l="0" t="0" r="0" b="0"/>
              <a:pathLst>
                <a:path w="87445" h="106561">
                  <a:moveTo>
                    <a:pt x="81436" y="21057"/>
                  </a:moveTo>
                  <a:lnTo>
                    <a:pt x="70257" y="9879"/>
                  </a:lnTo>
                  <a:lnTo>
                    <a:pt x="63455" y="7756"/>
                  </a:lnTo>
                  <a:lnTo>
                    <a:pt x="46538" y="8517"/>
                  </a:lnTo>
                  <a:lnTo>
                    <a:pt x="30441" y="15874"/>
                  </a:lnTo>
                  <a:lnTo>
                    <a:pt x="22872" y="21111"/>
                  </a:lnTo>
                  <a:lnTo>
                    <a:pt x="11344" y="36289"/>
                  </a:lnTo>
                  <a:lnTo>
                    <a:pt x="3490" y="55903"/>
                  </a:lnTo>
                  <a:lnTo>
                    <a:pt x="0" y="80218"/>
                  </a:lnTo>
                  <a:lnTo>
                    <a:pt x="2579" y="89744"/>
                  </a:lnTo>
                  <a:lnTo>
                    <a:pt x="7807" y="97264"/>
                  </a:lnTo>
                  <a:lnTo>
                    <a:pt x="14803" y="103447"/>
                  </a:lnTo>
                  <a:lnTo>
                    <a:pt x="24146" y="106400"/>
                  </a:lnTo>
                  <a:lnTo>
                    <a:pt x="47005" y="106560"/>
                  </a:lnTo>
                  <a:lnTo>
                    <a:pt x="66523" y="96493"/>
                  </a:lnTo>
                  <a:lnTo>
                    <a:pt x="75003" y="88896"/>
                  </a:lnTo>
                  <a:lnTo>
                    <a:pt x="84426" y="67975"/>
                  </a:lnTo>
                  <a:lnTo>
                    <a:pt x="87444" y="44249"/>
                  </a:lnTo>
                  <a:lnTo>
                    <a:pt x="81436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4034609" y="915979"/>
              <a:ext cx="92862" cy="125992"/>
            </a:xfrm>
            <a:custGeom>
              <a:avLst/>
              <a:gdLst/>
              <a:ahLst/>
              <a:cxnLst/>
              <a:rect l="0" t="0" r="0" b="0"/>
              <a:pathLst>
                <a:path w="92862" h="125992">
                  <a:moveTo>
                    <a:pt x="8334" y="0"/>
                  </a:moveTo>
                  <a:lnTo>
                    <a:pt x="0" y="37478"/>
                  </a:lnTo>
                  <a:lnTo>
                    <a:pt x="1575" y="75445"/>
                  </a:lnTo>
                  <a:lnTo>
                    <a:pt x="7670" y="100212"/>
                  </a:lnTo>
                  <a:lnTo>
                    <a:pt x="18177" y="119018"/>
                  </a:lnTo>
                  <a:lnTo>
                    <a:pt x="25424" y="123799"/>
                  </a:lnTo>
                  <a:lnTo>
                    <a:pt x="42836" y="125991"/>
                  </a:lnTo>
                  <a:lnTo>
                    <a:pt x="59153" y="119947"/>
                  </a:lnTo>
                  <a:lnTo>
                    <a:pt x="74204" y="108292"/>
                  </a:lnTo>
                  <a:lnTo>
                    <a:pt x="88692" y="91413"/>
                  </a:lnTo>
                  <a:lnTo>
                    <a:pt x="92322" y="80829"/>
                  </a:lnTo>
                  <a:lnTo>
                    <a:pt x="92861" y="36460"/>
                  </a:lnTo>
                  <a:lnTo>
                    <a:pt x="92562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4369326" y="800165"/>
              <a:ext cx="132054" cy="294799"/>
            </a:xfrm>
            <a:custGeom>
              <a:avLst/>
              <a:gdLst/>
              <a:ahLst/>
              <a:cxnLst/>
              <a:rect l="0" t="0" r="0" b="0"/>
              <a:pathLst>
                <a:path w="132054" h="294799">
                  <a:moveTo>
                    <a:pt x="0" y="0"/>
                  </a:moveTo>
                  <a:lnTo>
                    <a:pt x="5589" y="58617"/>
                  </a:lnTo>
                  <a:lnTo>
                    <a:pt x="10723" y="112791"/>
                  </a:lnTo>
                  <a:lnTo>
                    <a:pt x="18669" y="168553"/>
                  </a:lnTo>
                  <a:lnTo>
                    <a:pt x="20585" y="224627"/>
                  </a:lnTo>
                  <a:lnTo>
                    <a:pt x="27030" y="265340"/>
                  </a:lnTo>
                  <a:lnTo>
                    <a:pt x="26209" y="264631"/>
                  </a:lnTo>
                  <a:lnTo>
                    <a:pt x="24492" y="260649"/>
                  </a:lnTo>
                  <a:lnTo>
                    <a:pt x="21509" y="199589"/>
                  </a:lnTo>
                  <a:lnTo>
                    <a:pt x="23598" y="174104"/>
                  </a:lnTo>
                  <a:lnTo>
                    <a:pt x="32325" y="154979"/>
                  </a:lnTo>
                  <a:lnTo>
                    <a:pt x="40267" y="150113"/>
                  </a:lnTo>
                  <a:lnTo>
                    <a:pt x="61570" y="147825"/>
                  </a:lnTo>
                  <a:lnTo>
                    <a:pt x="83516" y="153828"/>
                  </a:lnTo>
                  <a:lnTo>
                    <a:pt x="103799" y="165464"/>
                  </a:lnTo>
                  <a:lnTo>
                    <a:pt x="120612" y="182334"/>
                  </a:lnTo>
                  <a:lnTo>
                    <a:pt x="129645" y="204650"/>
                  </a:lnTo>
                  <a:lnTo>
                    <a:pt x="132053" y="217152"/>
                  </a:lnTo>
                  <a:lnTo>
                    <a:pt x="128490" y="240402"/>
                  </a:lnTo>
                  <a:lnTo>
                    <a:pt x="113331" y="270102"/>
                  </a:lnTo>
                  <a:lnTo>
                    <a:pt x="107139" y="278334"/>
                  </a:lnTo>
                  <a:lnTo>
                    <a:pt x="87782" y="287481"/>
                  </a:lnTo>
                  <a:lnTo>
                    <a:pt x="52643" y="2947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4550506" y="947564"/>
              <a:ext cx="113619" cy="128002"/>
            </a:xfrm>
            <a:custGeom>
              <a:avLst/>
              <a:gdLst/>
              <a:ahLst/>
              <a:cxnLst/>
              <a:rect l="0" t="0" r="0" b="0"/>
              <a:pathLst>
                <a:path w="113619" h="128002">
                  <a:moveTo>
                    <a:pt x="8333" y="0"/>
                  </a:moveTo>
                  <a:lnTo>
                    <a:pt x="0" y="37478"/>
                  </a:lnTo>
                  <a:lnTo>
                    <a:pt x="1575" y="72326"/>
                  </a:lnTo>
                  <a:lnTo>
                    <a:pt x="7669" y="92976"/>
                  </a:lnTo>
                  <a:lnTo>
                    <a:pt x="18176" y="109953"/>
                  </a:lnTo>
                  <a:lnTo>
                    <a:pt x="33765" y="122178"/>
                  </a:lnTo>
                  <a:lnTo>
                    <a:pt x="42835" y="127075"/>
                  </a:lnTo>
                  <a:lnTo>
                    <a:pt x="52392" y="128001"/>
                  </a:lnTo>
                  <a:lnTo>
                    <a:pt x="72368" y="122790"/>
                  </a:lnTo>
                  <a:lnTo>
                    <a:pt x="86706" y="109556"/>
                  </a:lnTo>
                  <a:lnTo>
                    <a:pt x="105442" y="72464"/>
                  </a:lnTo>
                  <a:lnTo>
                    <a:pt x="113618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4716767" y="968621"/>
              <a:ext cx="63172" cy="94758"/>
            </a:xfrm>
            <a:custGeom>
              <a:avLst/>
              <a:gdLst/>
              <a:ahLst/>
              <a:cxnLst/>
              <a:rect l="0" t="0" r="0" b="0"/>
              <a:pathLst>
                <a:path w="63172" h="94758">
                  <a:moveTo>
                    <a:pt x="0" y="0"/>
                  </a:moveTo>
                  <a:lnTo>
                    <a:pt x="9575" y="24047"/>
                  </a:lnTo>
                  <a:lnTo>
                    <a:pt x="44664" y="78883"/>
                  </a:lnTo>
                  <a:lnTo>
                    <a:pt x="63171" y="947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4706238" y="947564"/>
              <a:ext cx="136872" cy="336913"/>
            </a:xfrm>
            <a:custGeom>
              <a:avLst/>
              <a:gdLst/>
              <a:ahLst/>
              <a:cxnLst/>
              <a:rect l="0" t="0" r="0" b="0"/>
              <a:pathLst>
                <a:path w="136872" h="336913">
                  <a:moveTo>
                    <a:pt x="136871" y="0"/>
                  </a:moveTo>
                  <a:lnTo>
                    <a:pt x="120060" y="19151"/>
                  </a:lnTo>
                  <a:lnTo>
                    <a:pt x="92962" y="73218"/>
                  </a:lnTo>
                  <a:lnTo>
                    <a:pt x="70312" y="124124"/>
                  </a:lnTo>
                  <a:lnTo>
                    <a:pt x="50240" y="179240"/>
                  </a:lnTo>
                  <a:lnTo>
                    <a:pt x="29681" y="235187"/>
                  </a:lnTo>
                  <a:lnTo>
                    <a:pt x="14355" y="290129"/>
                  </a:lnTo>
                  <a:lnTo>
                    <a:pt x="0" y="3369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4979979" y="893575"/>
              <a:ext cx="337392" cy="117161"/>
            </a:xfrm>
            <a:custGeom>
              <a:avLst/>
              <a:gdLst/>
              <a:ahLst/>
              <a:cxnLst/>
              <a:rect l="0" t="0" r="0" b="0"/>
              <a:pathLst>
                <a:path w="337392" h="117161">
                  <a:moveTo>
                    <a:pt x="0" y="75046"/>
                  </a:moveTo>
                  <a:lnTo>
                    <a:pt x="58617" y="75046"/>
                  </a:lnTo>
                  <a:lnTo>
                    <a:pt x="121453" y="66713"/>
                  </a:lnTo>
                  <a:lnTo>
                    <a:pt x="181528" y="59362"/>
                  </a:lnTo>
                  <a:lnTo>
                    <a:pt x="244223" y="46364"/>
                  </a:lnTo>
                  <a:lnTo>
                    <a:pt x="281763" y="47440"/>
                  </a:lnTo>
                  <a:lnTo>
                    <a:pt x="331477" y="52696"/>
                  </a:lnTo>
                  <a:lnTo>
                    <a:pt x="336798" y="50787"/>
                  </a:lnTo>
                  <a:lnTo>
                    <a:pt x="336836" y="47175"/>
                  </a:lnTo>
                  <a:lnTo>
                    <a:pt x="327519" y="36923"/>
                  </a:lnTo>
                  <a:lnTo>
                    <a:pt x="279935" y="1081"/>
                  </a:lnTo>
                  <a:lnTo>
                    <a:pt x="281380" y="0"/>
                  </a:lnTo>
                  <a:lnTo>
                    <a:pt x="285853" y="449"/>
                  </a:lnTo>
                  <a:lnTo>
                    <a:pt x="308915" y="12259"/>
                  </a:lnTo>
                  <a:lnTo>
                    <a:pt x="332386" y="36166"/>
                  </a:lnTo>
                  <a:lnTo>
                    <a:pt x="336234" y="45616"/>
                  </a:lnTo>
                  <a:lnTo>
                    <a:pt x="337391" y="65476"/>
                  </a:lnTo>
                  <a:lnTo>
                    <a:pt x="330885" y="82881"/>
                  </a:lnTo>
                  <a:lnTo>
                    <a:pt x="325875" y="90798"/>
                  </a:lnTo>
                  <a:lnTo>
                    <a:pt x="310950" y="102714"/>
                  </a:lnTo>
                  <a:lnTo>
                    <a:pt x="273741" y="11716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5513107" y="789637"/>
              <a:ext cx="189664" cy="374649"/>
            </a:xfrm>
            <a:custGeom>
              <a:avLst/>
              <a:gdLst/>
              <a:ahLst/>
              <a:cxnLst/>
              <a:rect l="0" t="0" r="0" b="0"/>
              <a:pathLst>
                <a:path w="189664" h="374649">
                  <a:moveTo>
                    <a:pt x="35411" y="0"/>
                  </a:moveTo>
                  <a:lnTo>
                    <a:pt x="25835" y="24046"/>
                  </a:lnTo>
                  <a:lnTo>
                    <a:pt x="0" y="66851"/>
                  </a:lnTo>
                  <a:lnTo>
                    <a:pt x="1345" y="56228"/>
                  </a:lnTo>
                  <a:lnTo>
                    <a:pt x="8962" y="42148"/>
                  </a:lnTo>
                  <a:lnTo>
                    <a:pt x="32916" y="14045"/>
                  </a:lnTo>
                  <a:lnTo>
                    <a:pt x="40767" y="10533"/>
                  </a:lnTo>
                  <a:lnTo>
                    <a:pt x="58848" y="9750"/>
                  </a:lnTo>
                  <a:lnTo>
                    <a:pt x="88759" y="21476"/>
                  </a:lnTo>
                  <a:lnTo>
                    <a:pt x="95542" y="29525"/>
                  </a:lnTo>
                  <a:lnTo>
                    <a:pt x="103080" y="50947"/>
                  </a:lnTo>
                  <a:lnTo>
                    <a:pt x="101734" y="89315"/>
                  </a:lnTo>
                  <a:lnTo>
                    <a:pt x="93744" y="110275"/>
                  </a:lnTo>
                  <a:lnTo>
                    <a:pt x="88337" y="119140"/>
                  </a:lnTo>
                  <a:lnTo>
                    <a:pt x="88243" y="126220"/>
                  </a:lnTo>
                  <a:lnTo>
                    <a:pt x="91689" y="132110"/>
                  </a:lnTo>
                  <a:lnTo>
                    <a:pt x="152730" y="183889"/>
                  </a:lnTo>
                  <a:lnTo>
                    <a:pt x="184882" y="243756"/>
                  </a:lnTo>
                  <a:lnTo>
                    <a:pt x="189663" y="281104"/>
                  </a:lnTo>
                  <a:lnTo>
                    <a:pt x="183021" y="314917"/>
                  </a:lnTo>
                  <a:lnTo>
                    <a:pt x="172765" y="336495"/>
                  </a:lnTo>
                  <a:lnTo>
                    <a:pt x="148248" y="362785"/>
                  </a:lnTo>
                  <a:lnTo>
                    <a:pt x="125725" y="371807"/>
                  </a:lnTo>
                  <a:lnTo>
                    <a:pt x="101287" y="374648"/>
                  </a:lnTo>
                  <a:lnTo>
                    <a:pt x="70138" y="369670"/>
                  </a:lnTo>
                  <a:lnTo>
                    <a:pt x="45939" y="3579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5653803" y="842279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5656924" y="800165"/>
              <a:ext cx="60051" cy="105286"/>
            </a:xfrm>
            <a:custGeom>
              <a:avLst/>
              <a:gdLst/>
              <a:ahLst/>
              <a:cxnLst/>
              <a:rect l="0" t="0" r="0" b="0"/>
              <a:pathLst>
                <a:path w="60051" h="105286">
                  <a:moveTo>
                    <a:pt x="17936" y="105285"/>
                  </a:moveTo>
                  <a:lnTo>
                    <a:pt x="6757" y="94107"/>
                  </a:lnTo>
                  <a:lnTo>
                    <a:pt x="1269" y="76141"/>
                  </a:lnTo>
                  <a:lnTo>
                    <a:pt x="0" y="53728"/>
                  </a:lnTo>
                  <a:lnTo>
                    <a:pt x="3335" y="32068"/>
                  </a:lnTo>
                  <a:lnTo>
                    <a:pt x="8202" y="23718"/>
                  </a:lnTo>
                  <a:lnTo>
                    <a:pt x="22969" y="11322"/>
                  </a:lnTo>
                  <a:lnTo>
                    <a:pt x="38110" y="5032"/>
                  </a:lnTo>
                  <a:lnTo>
                    <a:pt x="6005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5779423" y="661504"/>
              <a:ext cx="93952" cy="235210"/>
            </a:xfrm>
            <a:custGeom>
              <a:avLst/>
              <a:gdLst/>
              <a:ahLst/>
              <a:cxnLst/>
              <a:rect l="0" t="0" r="0" b="0"/>
              <a:pathLst>
                <a:path w="93952" h="235210">
                  <a:moveTo>
                    <a:pt x="74421" y="180775"/>
                  </a:moveTo>
                  <a:lnTo>
                    <a:pt x="68832" y="164008"/>
                  </a:lnTo>
                  <a:lnTo>
                    <a:pt x="56730" y="149536"/>
                  </a:lnTo>
                  <a:lnTo>
                    <a:pt x="48589" y="142402"/>
                  </a:lnTo>
                  <a:lnTo>
                    <a:pt x="40822" y="139985"/>
                  </a:lnTo>
                  <a:lnTo>
                    <a:pt x="33304" y="140714"/>
                  </a:lnTo>
                  <a:lnTo>
                    <a:pt x="25953" y="143539"/>
                  </a:lnTo>
                  <a:lnTo>
                    <a:pt x="4428" y="164283"/>
                  </a:lnTo>
                  <a:lnTo>
                    <a:pt x="853" y="173290"/>
                  </a:lnTo>
                  <a:lnTo>
                    <a:pt x="0" y="192656"/>
                  </a:lnTo>
                  <a:lnTo>
                    <a:pt x="6640" y="209842"/>
                  </a:lnTo>
                  <a:lnTo>
                    <a:pt x="11687" y="217701"/>
                  </a:lnTo>
                  <a:lnTo>
                    <a:pt x="26652" y="229552"/>
                  </a:lnTo>
                  <a:lnTo>
                    <a:pt x="35556" y="234350"/>
                  </a:lnTo>
                  <a:lnTo>
                    <a:pt x="43832" y="235209"/>
                  </a:lnTo>
                  <a:lnTo>
                    <a:pt x="59266" y="229925"/>
                  </a:lnTo>
                  <a:lnTo>
                    <a:pt x="70805" y="216657"/>
                  </a:lnTo>
                  <a:lnTo>
                    <a:pt x="87745" y="179544"/>
                  </a:lnTo>
                  <a:lnTo>
                    <a:pt x="93951" y="121607"/>
                  </a:lnTo>
                  <a:lnTo>
                    <a:pt x="93856" y="72257"/>
                  </a:lnTo>
                  <a:lnTo>
                    <a:pt x="83936" y="16187"/>
                  </a:lnTo>
                  <a:lnTo>
                    <a:pt x="80765" y="4369"/>
                  </a:lnTo>
                  <a:lnTo>
                    <a:pt x="77480" y="0"/>
                  </a:lnTo>
                  <a:lnTo>
                    <a:pt x="74121" y="597"/>
                  </a:lnTo>
                  <a:lnTo>
                    <a:pt x="67269" y="10619"/>
                  </a:lnTo>
                  <a:lnTo>
                    <a:pt x="58004" y="37162"/>
                  </a:lnTo>
                  <a:lnTo>
                    <a:pt x="55909" y="74142"/>
                  </a:lnTo>
                  <a:lnTo>
                    <a:pt x="65089" y="131679"/>
                  </a:lnTo>
                  <a:lnTo>
                    <a:pt x="78167" y="187845"/>
                  </a:lnTo>
                  <a:lnTo>
                    <a:pt x="84950" y="23341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5706445" y="968621"/>
              <a:ext cx="115815" cy="10530"/>
            </a:xfrm>
            <a:custGeom>
              <a:avLst/>
              <a:gdLst/>
              <a:ahLst/>
              <a:cxnLst/>
              <a:rect l="0" t="0" r="0" b="0"/>
              <a:pathLst>
                <a:path w="115815" h="10530">
                  <a:moveTo>
                    <a:pt x="115814" y="0"/>
                  </a:moveTo>
                  <a:lnTo>
                    <a:pt x="57197" y="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6061080" y="1042321"/>
              <a:ext cx="124847" cy="142646"/>
            </a:xfrm>
            <a:custGeom>
              <a:avLst/>
              <a:gdLst/>
              <a:ahLst/>
              <a:cxnLst/>
              <a:rect l="0" t="0" r="0" b="0"/>
              <a:pathLst>
                <a:path w="124847" h="142646">
                  <a:moveTo>
                    <a:pt x="55977" y="0"/>
                  </a:moveTo>
                  <a:lnTo>
                    <a:pt x="31930" y="9575"/>
                  </a:lnTo>
                  <a:lnTo>
                    <a:pt x="17603" y="20243"/>
                  </a:lnTo>
                  <a:lnTo>
                    <a:pt x="1973" y="44992"/>
                  </a:lnTo>
                  <a:lnTo>
                    <a:pt x="0" y="64450"/>
                  </a:lnTo>
                  <a:lnTo>
                    <a:pt x="8265" y="105538"/>
                  </a:lnTo>
                  <a:lnTo>
                    <a:pt x="23383" y="131356"/>
                  </a:lnTo>
                  <a:lnTo>
                    <a:pt x="31908" y="136704"/>
                  </a:lnTo>
                  <a:lnTo>
                    <a:pt x="53858" y="142645"/>
                  </a:lnTo>
                  <a:lnTo>
                    <a:pt x="86934" y="140401"/>
                  </a:lnTo>
                  <a:lnTo>
                    <a:pt x="105221" y="132200"/>
                  </a:lnTo>
                  <a:lnTo>
                    <a:pt x="113372" y="126738"/>
                  </a:lnTo>
                  <a:lnTo>
                    <a:pt x="118807" y="118417"/>
                  </a:lnTo>
                  <a:lnTo>
                    <a:pt x="124846" y="96693"/>
                  </a:lnTo>
                  <a:lnTo>
                    <a:pt x="122656" y="63745"/>
                  </a:lnTo>
                  <a:lnTo>
                    <a:pt x="114468" y="45488"/>
                  </a:lnTo>
                  <a:lnTo>
                    <a:pt x="87562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6238020" y="1043565"/>
              <a:ext cx="110665" cy="107248"/>
            </a:xfrm>
            <a:custGeom>
              <a:avLst/>
              <a:gdLst/>
              <a:ahLst/>
              <a:cxnLst/>
              <a:rect l="0" t="0" r="0" b="0"/>
              <a:pathLst>
                <a:path w="110665" h="107248">
                  <a:moveTo>
                    <a:pt x="5379" y="82984"/>
                  </a:moveTo>
                  <a:lnTo>
                    <a:pt x="11444" y="107247"/>
                  </a:lnTo>
                  <a:lnTo>
                    <a:pt x="0" y="60514"/>
                  </a:lnTo>
                  <a:lnTo>
                    <a:pt x="10028" y="9098"/>
                  </a:lnTo>
                  <a:lnTo>
                    <a:pt x="16667" y="3311"/>
                  </a:lnTo>
                  <a:lnTo>
                    <a:pt x="25772" y="623"/>
                  </a:lnTo>
                  <a:lnTo>
                    <a:pt x="36522" y="0"/>
                  </a:lnTo>
                  <a:lnTo>
                    <a:pt x="54705" y="5548"/>
                  </a:lnTo>
                  <a:lnTo>
                    <a:pt x="62829" y="10303"/>
                  </a:lnTo>
                  <a:lnTo>
                    <a:pt x="74976" y="24945"/>
                  </a:lnTo>
                  <a:lnTo>
                    <a:pt x="99775" y="80315"/>
                  </a:lnTo>
                  <a:lnTo>
                    <a:pt x="110664" y="1040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6363256" y="997662"/>
              <a:ext cx="122299" cy="164206"/>
            </a:xfrm>
            <a:custGeom>
              <a:avLst/>
              <a:gdLst/>
              <a:ahLst/>
              <a:cxnLst/>
              <a:rect l="0" t="0" r="0" b="0"/>
              <a:pathLst>
                <a:path w="122299" h="164206">
                  <a:moveTo>
                    <a:pt x="6485" y="128887"/>
                  </a:moveTo>
                  <a:lnTo>
                    <a:pt x="24465" y="113246"/>
                  </a:lnTo>
                  <a:lnTo>
                    <a:pt x="79669" y="89280"/>
                  </a:lnTo>
                  <a:lnTo>
                    <a:pt x="95943" y="77749"/>
                  </a:lnTo>
                  <a:lnTo>
                    <a:pt x="107855" y="61705"/>
                  </a:lnTo>
                  <a:lnTo>
                    <a:pt x="112670" y="52514"/>
                  </a:lnTo>
                  <a:lnTo>
                    <a:pt x="113540" y="42876"/>
                  </a:lnTo>
                  <a:lnTo>
                    <a:pt x="108267" y="22810"/>
                  </a:lnTo>
                  <a:lnTo>
                    <a:pt x="95005" y="8432"/>
                  </a:lnTo>
                  <a:lnTo>
                    <a:pt x="86555" y="2960"/>
                  </a:lnTo>
                  <a:lnTo>
                    <a:pt x="67808" y="0"/>
                  </a:lnTo>
                  <a:lnTo>
                    <a:pt x="57895" y="848"/>
                  </a:lnTo>
                  <a:lnTo>
                    <a:pt x="40642" y="8030"/>
                  </a:lnTo>
                  <a:lnTo>
                    <a:pt x="10503" y="31704"/>
                  </a:lnTo>
                  <a:lnTo>
                    <a:pt x="2422" y="51379"/>
                  </a:lnTo>
                  <a:lnTo>
                    <a:pt x="0" y="74552"/>
                  </a:lnTo>
                  <a:lnTo>
                    <a:pt x="2823" y="96549"/>
                  </a:lnTo>
                  <a:lnTo>
                    <a:pt x="16578" y="128664"/>
                  </a:lnTo>
                  <a:lnTo>
                    <a:pt x="32028" y="143606"/>
                  </a:lnTo>
                  <a:lnTo>
                    <a:pt x="70542" y="162730"/>
                  </a:lnTo>
                  <a:lnTo>
                    <a:pt x="91107" y="164205"/>
                  </a:lnTo>
                  <a:lnTo>
                    <a:pt x="122298" y="16047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6696124" y="1052849"/>
              <a:ext cx="10530" cy="94758"/>
            </a:xfrm>
            <a:custGeom>
              <a:avLst/>
              <a:gdLst/>
              <a:ahLst/>
              <a:cxnLst/>
              <a:rect l="0" t="0" r="0" b="0"/>
              <a:pathLst>
                <a:path w="10530" h="94758">
                  <a:moveTo>
                    <a:pt x="0" y="0"/>
                  </a:moveTo>
                  <a:lnTo>
                    <a:pt x="0" y="58617"/>
                  </a:lnTo>
                  <a:lnTo>
                    <a:pt x="3120" y="75965"/>
                  </a:lnTo>
                  <a:lnTo>
                    <a:pt x="10529" y="947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6664538" y="95809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6769698" y="1033256"/>
              <a:ext cx="116667" cy="141366"/>
            </a:xfrm>
            <a:custGeom>
              <a:avLst/>
              <a:gdLst/>
              <a:ahLst/>
              <a:cxnLst/>
              <a:rect l="0" t="0" r="0" b="0"/>
              <a:pathLst>
                <a:path w="116667" h="141366">
                  <a:moveTo>
                    <a:pt x="73825" y="9065"/>
                  </a:moveTo>
                  <a:lnTo>
                    <a:pt x="36347" y="732"/>
                  </a:lnTo>
                  <a:lnTo>
                    <a:pt x="24274" y="0"/>
                  </a:lnTo>
                  <a:lnTo>
                    <a:pt x="15054" y="3022"/>
                  </a:lnTo>
                  <a:lnTo>
                    <a:pt x="7739" y="8545"/>
                  </a:lnTo>
                  <a:lnTo>
                    <a:pt x="1691" y="15738"/>
                  </a:lnTo>
                  <a:lnTo>
                    <a:pt x="0" y="22872"/>
                  </a:lnTo>
                  <a:lnTo>
                    <a:pt x="1211" y="29968"/>
                  </a:lnTo>
                  <a:lnTo>
                    <a:pt x="4359" y="37038"/>
                  </a:lnTo>
                  <a:lnTo>
                    <a:pt x="11137" y="41752"/>
                  </a:lnTo>
                  <a:lnTo>
                    <a:pt x="73713" y="67162"/>
                  </a:lnTo>
                  <a:lnTo>
                    <a:pt x="103038" y="88020"/>
                  </a:lnTo>
                  <a:lnTo>
                    <a:pt x="115275" y="106157"/>
                  </a:lnTo>
                  <a:lnTo>
                    <a:pt x="116666" y="114737"/>
                  </a:lnTo>
                  <a:lnTo>
                    <a:pt x="115254" y="122797"/>
                  </a:lnTo>
                  <a:lnTo>
                    <a:pt x="111973" y="130510"/>
                  </a:lnTo>
                  <a:lnTo>
                    <a:pt x="105106" y="135652"/>
                  </a:lnTo>
                  <a:lnTo>
                    <a:pt x="84999" y="141365"/>
                  </a:lnTo>
                  <a:lnTo>
                    <a:pt x="52959" y="138992"/>
                  </a:lnTo>
                  <a:lnTo>
                    <a:pt x="125" y="12487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7085679" y="884393"/>
              <a:ext cx="157928" cy="276148"/>
            </a:xfrm>
            <a:custGeom>
              <a:avLst/>
              <a:gdLst/>
              <a:ahLst/>
              <a:cxnLst/>
              <a:rect l="0" t="0" r="0" b="0"/>
              <a:pathLst>
                <a:path w="157928" h="276148">
                  <a:moveTo>
                    <a:pt x="0" y="0"/>
                  </a:moveTo>
                  <a:lnTo>
                    <a:pt x="3119" y="57264"/>
                  </a:lnTo>
                  <a:lnTo>
                    <a:pt x="14654" y="118157"/>
                  </a:lnTo>
                  <a:lnTo>
                    <a:pt x="20962" y="174075"/>
                  </a:lnTo>
                  <a:lnTo>
                    <a:pt x="29955" y="236570"/>
                  </a:lnTo>
                  <a:lnTo>
                    <a:pt x="37329" y="276147"/>
                  </a:lnTo>
                  <a:lnTo>
                    <a:pt x="36584" y="275345"/>
                  </a:lnTo>
                  <a:lnTo>
                    <a:pt x="34918" y="271301"/>
                  </a:lnTo>
                  <a:lnTo>
                    <a:pt x="33414" y="225123"/>
                  </a:lnTo>
                  <a:lnTo>
                    <a:pt x="37467" y="201830"/>
                  </a:lnTo>
                  <a:lnTo>
                    <a:pt x="51914" y="174575"/>
                  </a:lnTo>
                  <a:lnTo>
                    <a:pt x="59176" y="170196"/>
                  </a:lnTo>
                  <a:lnTo>
                    <a:pt x="76603" y="168450"/>
                  </a:lnTo>
                  <a:lnTo>
                    <a:pt x="106145" y="179633"/>
                  </a:lnTo>
                  <a:lnTo>
                    <a:pt x="131536" y="203353"/>
                  </a:lnTo>
                  <a:lnTo>
                    <a:pt x="148288" y="232608"/>
                  </a:lnTo>
                  <a:lnTo>
                    <a:pt x="157927" y="2737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7279843" y="1039829"/>
              <a:ext cx="163805" cy="97249"/>
            </a:xfrm>
            <a:custGeom>
              <a:avLst/>
              <a:gdLst/>
              <a:ahLst/>
              <a:cxnLst/>
              <a:rect l="0" t="0" r="0" b="0"/>
              <a:pathLst>
                <a:path w="163805" h="97249">
                  <a:moveTo>
                    <a:pt x="90105" y="76191"/>
                  </a:moveTo>
                  <a:lnTo>
                    <a:pt x="86985" y="33500"/>
                  </a:lnTo>
                  <a:lnTo>
                    <a:pt x="84516" y="23164"/>
                  </a:lnTo>
                  <a:lnTo>
                    <a:pt x="79360" y="15103"/>
                  </a:lnTo>
                  <a:lnTo>
                    <a:pt x="64272" y="3028"/>
                  </a:lnTo>
                  <a:lnTo>
                    <a:pt x="45868" y="0"/>
                  </a:lnTo>
                  <a:lnTo>
                    <a:pt x="36047" y="831"/>
                  </a:lnTo>
                  <a:lnTo>
                    <a:pt x="18896" y="11112"/>
                  </a:lnTo>
                  <a:lnTo>
                    <a:pt x="11047" y="18767"/>
                  </a:lnTo>
                  <a:lnTo>
                    <a:pt x="2326" y="39751"/>
                  </a:lnTo>
                  <a:lnTo>
                    <a:pt x="0" y="51898"/>
                  </a:lnTo>
                  <a:lnTo>
                    <a:pt x="3655" y="74753"/>
                  </a:lnTo>
                  <a:lnTo>
                    <a:pt x="7905" y="85761"/>
                  </a:lnTo>
                  <a:lnTo>
                    <a:pt x="15418" y="91930"/>
                  </a:lnTo>
                  <a:lnTo>
                    <a:pt x="36244" y="95664"/>
                  </a:lnTo>
                  <a:lnTo>
                    <a:pt x="44839" y="92683"/>
                  </a:lnTo>
                  <a:lnTo>
                    <a:pt x="57509" y="80011"/>
                  </a:lnTo>
                  <a:lnTo>
                    <a:pt x="63919" y="59562"/>
                  </a:lnTo>
                  <a:lnTo>
                    <a:pt x="65629" y="47557"/>
                  </a:lnTo>
                  <a:lnTo>
                    <a:pt x="69108" y="43064"/>
                  </a:lnTo>
                  <a:lnTo>
                    <a:pt x="73767" y="43578"/>
                  </a:lnTo>
                  <a:lnTo>
                    <a:pt x="132620" y="88260"/>
                  </a:lnTo>
                  <a:lnTo>
                    <a:pt x="163804" y="9724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7433119" y="905450"/>
              <a:ext cx="52643" cy="242157"/>
            </a:xfrm>
            <a:custGeom>
              <a:avLst/>
              <a:gdLst/>
              <a:ahLst/>
              <a:cxnLst/>
              <a:rect l="0" t="0" r="0" b="0"/>
              <a:pathLst>
                <a:path w="52643" h="242157">
                  <a:moveTo>
                    <a:pt x="0" y="0"/>
                  </a:moveTo>
                  <a:lnTo>
                    <a:pt x="5589" y="58617"/>
                  </a:lnTo>
                  <a:lnTo>
                    <a:pt x="10723" y="111621"/>
                  </a:lnTo>
                  <a:lnTo>
                    <a:pt x="25054" y="167904"/>
                  </a:lnTo>
                  <a:lnTo>
                    <a:pt x="42178" y="217907"/>
                  </a:lnTo>
                  <a:lnTo>
                    <a:pt x="52642" y="2421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7551441" y="863336"/>
              <a:ext cx="71192" cy="263214"/>
            </a:xfrm>
            <a:custGeom>
              <a:avLst/>
              <a:gdLst/>
              <a:ahLst/>
              <a:cxnLst/>
              <a:rect l="0" t="0" r="0" b="0"/>
              <a:pathLst>
                <a:path w="71192" h="263214">
                  <a:moveTo>
                    <a:pt x="60662" y="263213"/>
                  </a:moveTo>
                  <a:lnTo>
                    <a:pt x="42704" y="200932"/>
                  </a:lnTo>
                  <a:lnTo>
                    <a:pt x="25877" y="150002"/>
                  </a:lnTo>
                  <a:lnTo>
                    <a:pt x="5958" y="105799"/>
                  </a:lnTo>
                  <a:lnTo>
                    <a:pt x="0" y="68263"/>
                  </a:lnTo>
                  <a:lnTo>
                    <a:pt x="3824" y="33094"/>
                  </a:lnTo>
                  <a:lnTo>
                    <a:pt x="8732" y="24403"/>
                  </a:lnTo>
                  <a:lnTo>
                    <a:pt x="23544" y="11626"/>
                  </a:lnTo>
                  <a:lnTo>
                    <a:pt x="41826" y="5167"/>
                  </a:lnTo>
                  <a:lnTo>
                    <a:pt x="71191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7517347" y="989678"/>
              <a:ext cx="136872" cy="21058"/>
            </a:xfrm>
            <a:custGeom>
              <a:avLst/>
              <a:gdLst/>
              <a:ahLst/>
              <a:cxnLst/>
              <a:rect l="0" t="0" r="0" b="0"/>
              <a:pathLst>
                <a:path w="136872" h="21058">
                  <a:moveTo>
                    <a:pt x="136871" y="0"/>
                  </a:moveTo>
                  <a:lnTo>
                    <a:pt x="109314" y="7236"/>
                  </a:lnTo>
                  <a:lnTo>
                    <a:pt x="56211" y="1299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7802272" y="986862"/>
              <a:ext cx="121371" cy="296480"/>
            </a:xfrm>
            <a:custGeom>
              <a:avLst/>
              <a:gdLst/>
              <a:ahLst/>
              <a:cxnLst/>
              <a:rect l="0" t="0" r="0" b="0"/>
              <a:pathLst>
                <a:path w="121371" h="296480">
                  <a:moveTo>
                    <a:pt x="9873" y="129158"/>
                  </a:moveTo>
                  <a:lnTo>
                    <a:pt x="4284" y="145926"/>
                  </a:lnTo>
                  <a:lnTo>
                    <a:pt x="4659" y="163517"/>
                  </a:lnTo>
                  <a:lnTo>
                    <a:pt x="16422" y="216091"/>
                  </a:lnTo>
                  <a:lnTo>
                    <a:pt x="19615" y="275359"/>
                  </a:lnTo>
                  <a:lnTo>
                    <a:pt x="18882" y="295912"/>
                  </a:lnTo>
                  <a:lnTo>
                    <a:pt x="17049" y="296479"/>
                  </a:lnTo>
                  <a:lnTo>
                    <a:pt x="14657" y="293348"/>
                  </a:lnTo>
                  <a:lnTo>
                    <a:pt x="10503" y="238980"/>
                  </a:lnTo>
                  <a:lnTo>
                    <a:pt x="9997" y="179187"/>
                  </a:lnTo>
                  <a:lnTo>
                    <a:pt x="2662" y="122316"/>
                  </a:lnTo>
                  <a:lnTo>
                    <a:pt x="0" y="66022"/>
                  </a:lnTo>
                  <a:lnTo>
                    <a:pt x="1975" y="40266"/>
                  </a:lnTo>
                  <a:lnTo>
                    <a:pt x="10652" y="21021"/>
                  </a:lnTo>
                  <a:lnTo>
                    <a:pt x="25427" y="7788"/>
                  </a:lnTo>
                  <a:lnTo>
                    <a:pt x="34281" y="2621"/>
                  </a:lnTo>
                  <a:lnTo>
                    <a:pt x="53476" y="0"/>
                  </a:lnTo>
                  <a:lnTo>
                    <a:pt x="63508" y="939"/>
                  </a:lnTo>
                  <a:lnTo>
                    <a:pt x="80894" y="11341"/>
                  </a:lnTo>
                  <a:lnTo>
                    <a:pt x="111119" y="46614"/>
                  </a:lnTo>
                  <a:lnTo>
                    <a:pt x="119212" y="69855"/>
                  </a:lnTo>
                  <a:lnTo>
                    <a:pt x="121370" y="82604"/>
                  </a:lnTo>
                  <a:lnTo>
                    <a:pt x="117529" y="106128"/>
                  </a:lnTo>
                  <a:lnTo>
                    <a:pt x="113229" y="117314"/>
                  </a:lnTo>
                  <a:lnTo>
                    <a:pt x="105683" y="125941"/>
                  </a:lnTo>
                  <a:lnTo>
                    <a:pt x="63070" y="148193"/>
                  </a:lnTo>
                  <a:lnTo>
                    <a:pt x="20401" y="16074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7927958" y="1010735"/>
              <a:ext cx="94758" cy="129929"/>
            </a:xfrm>
            <a:custGeom>
              <a:avLst/>
              <a:gdLst/>
              <a:ahLst/>
              <a:cxnLst/>
              <a:rect l="0" t="0" r="0" b="0"/>
              <a:pathLst>
                <a:path w="94758" h="129929">
                  <a:moveTo>
                    <a:pt x="0" y="42114"/>
                  </a:moveTo>
                  <a:lnTo>
                    <a:pt x="19129" y="105542"/>
                  </a:lnTo>
                  <a:lnTo>
                    <a:pt x="33094" y="129928"/>
                  </a:lnTo>
                  <a:lnTo>
                    <a:pt x="33761" y="128733"/>
                  </a:lnTo>
                  <a:lnTo>
                    <a:pt x="17059" y="72607"/>
                  </a:lnTo>
                  <a:lnTo>
                    <a:pt x="18053" y="36201"/>
                  </a:lnTo>
                  <a:lnTo>
                    <a:pt x="22564" y="26474"/>
                  </a:lnTo>
                  <a:lnTo>
                    <a:pt x="36934" y="12546"/>
                  </a:lnTo>
                  <a:lnTo>
                    <a:pt x="58139" y="5576"/>
                  </a:lnTo>
                  <a:lnTo>
                    <a:pt x="9475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8075357" y="1031792"/>
              <a:ext cx="31587" cy="105286"/>
            </a:xfrm>
            <a:custGeom>
              <a:avLst/>
              <a:gdLst/>
              <a:ahLst/>
              <a:cxnLst/>
              <a:rect l="0" t="0" r="0" b="0"/>
              <a:pathLst>
                <a:path w="31587" h="105286">
                  <a:moveTo>
                    <a:pt x="0" y="0"/>
                  </a:moveTo>
                  <a:lnTo>
                    <a:pt x="3120" y="42692"/>
                  </a:lnTo>
                  <a:lnTo>
                    <a:pt x="17959" y="91323"/>
                  </a:lnTo>
                  <a:lnTo>
                    <a:pt x="31586" y="1052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8064829" y="915979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8132484" y="997545"/>
              <a:ext cx="100802" cy="121540"/>
            </a:xfrm>
            <a:custGeom>
              <a:avLst/>
              <a:gdLst/>
              <a:ahLst/>
              <a:cxnLst/>
              <a:rect l="0" t="0" r="0" b="0"/>
              <a:pathLst>
                <a:path w="100802" h="121540">
                  <a:moveTo>
                    <a:pt x="69216" y="23719"/>
                  </a:moveTo>
                  <a:lnTo>
                    <a:pt x="51235" y="8078"/>
                  </a:lnTo>
                  <a:lnTo>
                    <a:pt x="34318" y="0"/>
                  </a:lnTo>
                  <a:lnTo>
                    <a:pt x="26063" y="887"/>
                  </a:lnTo>
                  <a:lnTo>
                    <a:pt x="10653" y="11232"/>
                  </a:lnTo>
                  <a:lnTo>
                    <a:pt x="2243" y="30647"/>
                  </a:lnTo>
                  <a:lnTo>
                    <a:pt x="0" y="42376"/>
                  </a:lnTo>
                  <a:lnTo>
                    <a:pt x="3748" y="64766"/>
                  </a:lnTo>
                  <a:lnTo>
                    <a:pt x="19013" y="93983"/>
                  </a:lnTo>
                  <a:lnTo>
                    <a:pt x="32865" y="108760"/>
                  </a:lnTo>
                  <a:lnTo>
                    <a:pt x="50720" y="119226"/>
                  </a:lnTo>
                  <a:lnTo>
                    <a:pt x="70354" y="121539"/>
                  </a:lnTo>
                  <a:lnTo>
                    <a:pt x="100801" y="11847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8264870" y="988323"/>
              <a:ext cx="168458" cy="159284"/>
            </a:xfrm>
            <a:custGeom>
              <a:avLst/>
              <a:gdLst/>
              <a:ahLst/>
              <a:cxnLst/>
              <a:rect l="0" t="0" r="0" b="0"/>
              <a:pathLst>
                <a:path w="168458" h="159284">
                  <a:moveTo>
                    <a:pt x="0" y="75055"/>
                  </a:moveTo>
                  <a:lnTo>
                    <a:pt x="58617" y="75055"/>
                  </a:lnTo>
                  <a:lnTo>
                    <a:pt x="69494" y="71545"/>
                  </a:lnTo>
                  <a:lnTo>
                    <a:pt x="87818" y="58287"/>
                  </a:lnTo>
                  <a:lnTo>
                    <a:pt x="92471" y="48669"/>
                  </a:lnTo>
                  <a:lnTo>
                    <a:pt x="94520" y="25503"/>
                  </a:lnTo>
                  <a:lnTo>
                    <a:pt x="91089" y="16284"/>
                  </a:lnTo>
                  <a:lnTo>
                    <a:pt x="77919" y="2921"/>
                  </a:lnTo>
                  <a:lnTo>
                    <a:pt x="69494" y="59"/>
                  </a:lnTo>
                  <a:lnTo>
                    <a:pt x="50774" y="0"/>
                  </a:lnTo>
                  <a:lnTo>
                    <a:pt x="33875" y="6992"/>
                  </a:lnTo>
                  <a:lnTo>
                    <a:pt x="26093" y="12132"/>
                  </a:lnTo>
                  <a:lnTo>
                    <a:pt x="14326" y="27202"/>
                  </a:lnTo>
                  <a:lnTo>
                    <a:pt x="6367" y="46768"/>
                  </a:lnTo>
                  <a:lnTo>
                    <a:pt x="2830" y="71062"/>
                  </a:lnTo>
                  <a:lnTo>
                    <a:pt x="7497" y="94337"/>
                  </a:lnTo>
                  <a:lnTo>
                    <a:pt x="23278" y="124052"/>
                  </a:lnTo>
                  <a:lnTo>
                    <a:pt x="37252" y="138945"/>
                  </a:lnTo>
                  <a:lnTo>
                    <a:pt x="55161" y="149464"/>
                  </a:lnTo>
                  <a:lnTo>
                    <a:pt x="90564" y="156373"/>
                  </a:lnTo>
                  <a:lnTo>
                    <a:pt x="147004" y="158708"/>
                  </a:lnTo>
                  <a:lnTo>
                    <a:pt x="168457" y="1592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0" name="Group 99"/>
          <p:cNvGrpSpPr/>
          <p:nvPr/>
        </p:nvGrpSpPr>
        <p:grpSpPr>
          <a:xfrm>
            <a:off x="448601" y="1368704"/>
            <a:ext cx="4495418" cy="652768"/>
            <a:chOff x="448601" y="1368704"/>
            <a:chExt cx="4495418" cy="652768"/>
          </a:xfrm>
        </p:grpSpPr>
        <p:sp>
          <p:nvSpPr>
            <p:cNvPr id="74" name="Freeform 73"/>
            <p:cNvSpPr/>
            <p:nvPr/>
          </p:nvSpPr>
          <p:spPr>
            <a:xfrm>
              <a:off x="448601" y="1621388"/>
              <a:ext cx="193638" cy="326385"/>
            </a:xfrm>
            <a:custGeom>
              <a:avLst/>
              <a:gdLst/>
              <a:ahLst/>
              <a:cxnLst/>
              <a:rect l="0" t="0" r="0" b="0"/>
              <a:pathLst>
                <a:path w="193638" h="326385">
                  <a:moveTo>
                    <a:pt x="35709" y="0"/>
                  </a:moveTo>
                  <a:lnTo>
                    <a:pt x="18921" y="55045"/>
                  </a:lnTo>
                  <a:lnTo>
                    <a:pt x="15496" y="106453"/>
                  </a:lnTo>
                  <a:lnTo>
                    <a:pt x="14819" y="161668"/>
                  </a:lnTo>
                  <a:lnTo>
                    <a:pt x="14685" y="217635"/>
                  </a:lnTo>
                  <a:lnTo>
                    <a:pt x="11539" y="270631"/>
                  </a:lnTo>
                  <a:lnTo>
                    <a:pt x="0" y="315241"/>
                  </a:lnTo>
                  <a:lnTo>
                    <a:pt x="2544" y="321295"/>
                  </a:lnTo>
                  <a:lnTo>
                    <a:pt x="8920" y="324161"/>
                  </a:lnTo>
                  <a:lnTo>
                    <a:pt x="66973" y="326091"/>
                  </a:lnTo>
                  <a:lnTo>
                    <a:pt x="128669" y="326326"/>
                  </a:lnTo>
                  <a:lnTo>
                    <a:pt x="165808" y="326366"/>
                  </a:lnTo>
                  <a:lnTo>
                    <a:pt x="193637" y="3263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631709" y="1751823"/>
              <a:ext cx="153860" cy="143307"/>
            </a:xfrm>
            <a:custGeom>
              <a:avLst/>
              <a:gdLst/>
              <a:ahLst/>
              <a:cxnLst/>
              <a:rect l="0" t="0" r="0" b="0"/>
              <a:pathLst>
                <a:path w="153860" h="143307">
                  <a:moveTo>
                    <a:pt x="0" y="80135"/>
                  </a:moveTo>
                  <a:lnTo>
                    <a:pt x="37478" y="71802"/>
                  </a:lnTo>
                  <a:lnTo>
                    <a:pt x="88902" y="64451"/>
                  </a:lnTo>
                  <a:lnTo>
                    <a:pt x="124608" y="49492"/>
                  </a:lnTo>
                  <a:lnTo>
                    <a:pt x="151825" y="30241"/>
                  </a:lnTo>
                  <a:lnTo>
                    <a:pt x="153859" y="23476"/>
                  </a:lnTo>
                  <a:lnTo>
                    <a:pt x="151706" y="16626"/>
                  </a:lnTo>
                  <a:lnTo>
                    <a:pt x="146761" y="9720"/>
                  </a:lnTo>
                  <a:lnTo>
                    <a:pt x="138785" y="5116"/>
                  </a:lnTo>
                  <a:lnTo>
                    <a:pt x="117444" y="0"/>
                  </a:lnTo>
                  <a:lnTo>
                    <a:pt x="84711" y="2709"/>
                  </a:lnTo>
                  <a:lnTo>
                    <a:pt x="66506" y="11019"/>
                  </a:lnTo>
                  <a:lnTo>
                    <a:pt x="35754" y="35417"/>
                  </a:lnTo>
                  <a:lnTo>
                    <a:pt x="27589" y="55191"/>
                  </a:lnTo>
                  <a:lnTo>
                    <a:pt x="25412" y="67015"/>
                  </a:lnTo>
                  <a:lnTo>
                    <a:pt x="29232" y="89512"/>
                  </a:lnTo>
                  <a:lnTo>
                    <a:pt x="44536" y="118788"/>
                  </a:lnTo>
                  <a:lnTo>
                    <a:pt x="50748" y="126961"/>
                  </a:lnTo>
                  <a:lnTo>
                    <a:pt x="70128" y="136042"/>
                  </a:lnTo>
                  <a:lnTo>
                    <a:pt x="126342" y="14330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862492" y="1755240"/>
              <a:ext cx="106927" cy="139890"/>
            </a:xfrm>
            <a:custGeom>
              <a:avLst/>
              <a:gdLst/>
              <a:ahLst/>
              <a:cxnLst/>
              <a:rect l="0" t="0" r="0" b="0"/>
              <a:pathLst>
                <a:path w="106927" h="139890">
                  <a:moveTo>
                    <a:pt x="95601" y="13547"/>
                  </a:moveTo>
                  <a:lnTo>
                    <a:pt x="78833" y="2369"/>
                  </a:lnTo>
                  <a:lnTo>
                    <a:pt x="61242" y="0"/>
                  </a:lnTo>
                  <a:lnTo>
                    <a:pt x="21354" y="8012"/>
                  </a:lnTo>
                  <a:lnTo>
                    <a:pt x="13347" y="13366"/>
                  </a:lnTo>
                  <a:lnTo>
                    <a:pt x="1332" y="28675"/>
                  </a:lnTo>
                  <a:lnTo>
                    <a:pt x="0" y="36500"/>
                  </a:lnTo>
                  <a:lnTo>
                    <a:pt x="1451" y="44057"/>
                  </a:lnTo>
                  <a:lnTo>
                    <a:pt x="4758" y="51434"/>
                  </a:lnTo>
                  <a:lnTo>
                    <a:pt x="11642" y="56353"/>
                  </a:lnTo>
                  <a:lnTo>
                    <a:pt x="73244" y="74901"/>
                  </a:lnTo>
                  <a:lnTo>
                    <a:pt x="89954" y="86049"/>
                  </a:lnTo>
                  <a:lnTo>
                    <a:pt x="102060" y="101922"/>
                  </a:lnTo>
                  <a:lnTo>
                    <a:pt x="106926" y="111068"/>
                  </a:lnTo>
                  <a:lnTo>
                    <a:pt x="106660" y="118336"/>
                  </a:lnTo>
                  <a:lnTo>
                    <a:pt x="102974" y="124350"/>
                  </a:lnTo>
                  <a:lnTo>
                    <a:pt x="97007" y="129530"/>
                  </a:lnTo>
                  <a:lnTo>
                    <a:pt x="77898" y="135285"/>
                  </a:lnTo>
                  <a:lnTo>
                    <a:pt x="42958" y="13988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1033256" y="1579274"/>
              <a:ext cx="19594" cy="294799"/>
            </a:xfrm>
            <a:custGeom>
              <a:avLst/>
              <a:gdLst/>
              <a:ahLst/>
              <a:cxnLst/>
              <a:rect l="0" t="0" r="0" b="0"/>
              <a:pathLst>
                <a:path w="19594" h="294799">
                  <a:moveTo>
                    <a:pt x="9065" y="0"/>
                  </a:moveTo>
                  <a:lnTo>
                    <a:pt x="0" y="58617"/>
                  </a:lnTo>
                  <a:lnTo>
                    <a:pt x="6061" y="113961"/>
                  </a:lnTo>
                  <a:lnTo>
                    <a:pt x="11591" y="176886"/>
                  </a:lnTo>
                  <a:lnTo>
                    <a:pt x="18013" y="234722"/>
                  </a:lnTo>
                  <a:lnTo>
                    <a:pt x="19593" y="2947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1120960" y="1779316"/>
              <a:ext cx="16118" cy="94757"/>
            </a:xfrm>
            <a:custGeom>
              <a:avLst/>
              <a:gdLst/>
              <a:ahLst/>
              <a:cxnLst/>
              <a:rect l="0" t="0" r="0" b="0"/>
              <a:pathLst>
                <a:path w="16118" h="94757">
                  <a:moveTo>
                    <a:pt x="5589" y="0"/>
                  </a:moveTo>
                  <a:lnTo>
                    <a:pt x="0" y="16767"/>
                  </a:lnTo>
                  <a:lnTo>
                    <a:pt x="375" y="34358"/>
                  </a:lnTo>
                  <a:lnTo>
                    <a:pt x="16117" y="947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1116020" y="1674031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1218334" y="1713325"/>
              <a:ext cx="97493" cy="131447"/>
            </a:xfrm>
            <a:custGeom>
              <a:avLst/>
              <a:gdLst/>
              <a:ahLst/>
              <a:cxnLst/>
              <a:rect l="0" t="0" r="0" b="0"/>
              <a:pathLst>
                <a:path w="97493" h="131447">
                  <a:moveTo>
                    <a:pt x="2971" y="65991"/>
                  </a:moveTo>
                  <a:lnTo>
                    <a:pt x="61588" y="60402"/>
                  </a:lnTo>
                  <a:lnTo>
                    <a:pt x="82056" y="51418"/>
                  </a:lnTo>
                  <a:lnTo>
                    <a:pt x="90789" y="45747"/>
                  </a:lnTo>
                  <a:lnTo>
                    <a:pt x="95442" y="38457"/>
                  </a:lnTo>
                  <a:lnTo>
                    <a:pt x="97492" y="20998"/>
                  </a:lnTo>
                  <a:lnTo>
                    <a:pt x="94061" y="13769"/>
                  </a:lnTo>
                  <a:lnTo>
                    <a:pt x="80890" y="2617"/>
                  </a:lnTo>
                  <a:lnTo>
                    <a:pt x="60219" y="0"/>
                  </a:lnTo>
                  <a:lnTo>
                    <a:pt x="37773" y="3906"/>
                  </a:lnTo>
                  <a:lnTo>
                    <a:pt x="19999" y="13441"/>
                  </a:lnTo>
                  <a:lnTo>
                    <a:pt x="7419" y="28597"/>
                  </a:lnTo>
                  <a:lnTo>
                    <a:pt x="2427" y="37552"/>
                  </a:lnTo>
                  <a:lnTo>
                    <a:pt x="0" y="59980"/>
                  </a:lnTo>
                  <a:lnTo>
                    <a:pt x="7973" y="106917"/>
                  </a:lnTo>
                  <a:lnTo>
                    <a:pt x="13325" y="115502"/>
                  </a:lnTo>
                  <a:lnTo>
                    <a:pt x="28630" y="128160"/>
                  </a:lnTo>
                  <a:lnTo>
                    <a:pt x="50250" y="131446"/>
                  </a:lnTo>
                  <a:lnTo>
                    <a:pt x="87199" y="12916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1503813" y="1702932"/>
              <a:ext cx="143334" cy="318540"/>
            </a:xfrm>
            <a:custGeom>
              <a:avLst/>
              <a:gdLst/>
              <a:ahLst/>
              <a:cxnLst/>
              <a:rect l="0" t="0" r="0" b="0"/>
              <a:pathLst>
                <a:path w="143334" h="318540">
                  <a:moveTo>
                    <a:pt x="117575" y="65855"/>
                  </a:moveTo>
                  <a:lnTo>
                    <a:pt x="97332" y="21892"/>
                  </a:lnTo>
                  <a:lnTo>
                    <a:pt x="81672" y="8102"/>
                  </a:lnTo>
                  <a:lnTo>
                    <a:pt x="72583" y="2786"/>
                  </a:lnTo>
                  <a:lnTo>
                    <a:pt x="53125" y="0"/>
                  </a:lnTo>
                  <a:lnTo>
                    <a:pt x="43023" y="895"/>
                  </a:lnTo>
                  <a:lnTo>
                    <a:pt x="25559" y="11247"/>
                  </a:lnTo>
                  <a:lnTo>
                    <a:pt x="11168" y="28717"/>
                  </a:lnTo>
                  <a:lnTo>
                    <a:pt x="873" y="52079"/>
                  </a:lnTo>
                  <a:lnTo>
                    <a:pt x="0" y="63690"/>
                  </a:lnTo>
                  <a:lnTo>
                    <a:pt x="5268" y="85950"/>
                  </a:lnTo>
                  <a:lnTo>
                    <a:pt x="18528" y="101302"/>
                  </a:lnTo>
                  <a:lnTo>
                    <a:pt x="26977" y="107034"/>
                  </a:lnTo>
                  <a:lnTo>
                    <a:pt x="45724" y="110283"/>
                  </a:lnTo>
                  <a:lnTo>
                    <a:pt x="55636" y="109512"/>
                  </a:lnTo>
                  <a:lnTo>
                    <a:pt x="72889" y="102416"/>
                  </a:lnTo>
                  <a:lnTo>
                    <a:pt x="80766" y="97248"/>
                  </a:lnTo>
                  <a:lnTo>
                    <a:pt x="92637" y="79028"/>
                  </a:lnTo>
                  <a:lnTo>
                    <a:pt x="97440" y="67618"/>
                  </a:lnTo>
                  <a:lnTo>
                    <a:pt x="100642" y="65861"/>
                  </a:lnTo>
                  <a:lnTo>
                    <a:pt x="102777" y="70538"/>
                  </a:lnTo>
                  <a:lnTo>
                    <a:pt x="114890" y="127520"/>
                  </a:lnTo>
                  <a:lnTo>
                    <a:pt x="131722" y="190381"/>
                  </a:lnTo>
                  <a:lnTo>
                    <a:pt x="143333" y="235122"/>
                  </a:lnTo>
                  <a:lnTo>
                    <a:pt x="141501" y="260798"/>
                  </a:lnTo>
                  <a:lnTo>
                    <a:pt x="133668" y="281568"/>
                  </a:lnTo>
                  <a:lnTo>
                    <a:pt x="128304" y="290382"/>
                  </a:lnTo>
                  <a:lnTo>
                    <a:pt x="109865" y="303295"/>
                  </a:lnTo>
                  <a:lnTo>
                    <a:pt x="84903" y="311764"/>
                  </a:lnTo>
                  <a:lnTo>
                    <a:pt x="22819" y="31853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1697831" y="1662400"/>
              <a:ext cx="144657" cy="127445"/>
            </a:xfrm>
            <a:custGeom>
              <a:avLst/>
              <a:gdLst/>
              <a:ahLst/>
              <a:cxnLst/>
              <a:rect l="0" t="0" r="0" b="0"/>
              <a:pathLst>
                <a:path w="144657" h="127445">
                  <a:moveTo>
                    <a:pt x="60428" y="64273"/>
                  </a:moveTo>
                  <a:lnTo>
                    <a:pt x="66017" y="47506"/>
                  </a:lnTo>
                  <a:lnTo>
                    <a:pt x="65641" y="29915"/>
                  </a:lnTo>
                  <a:lnTo>
                    <a:pt x="63903" y="20311"/>
                  </a:lnTo>
                  <a:lnTo>
                    <a:pt x="59235" y="12738"/>
                  </a:lnTo>
                  <a:lnTo>
                    <a:pt x="44690" y="1204"/>
                  </a:lnTo>
                  <a:lnTo>
                    <a:pt x="37068" y="0"/>
                  </a:lnTo>
                  <a:lnTo>
                    <a:pt x="29647" y="1537"/>
                  </a:lnTo>
                  <a:lnTo>
                    <a:pt x="22359" y="4902"/>
                  </a:lnTo>
                  <a:lnTo>
                    <a:pt x="11143" y="17999"/>
                  </a:lnTo>
                  <a:lnTo>
                    <a:pt x="3428" y="36688"/>
                  </a:lnTo>
                  <a:lnTo>
                    <a:pt x="0" y="60592"/>
                  </a:lnTo>
                  <a:lnTo>
                    <a:pt x="4715" y="80575"/>
                  </a:lnTo>
                  <a:lnTo>
                    <a:pt x="21217" y="118056"/>
                  </a:lnTo>
                  <a:lnTo>
                    <a:pt x="27268" y="123525"/>
                  </a:lnTo>
                  <a:lnTo>
                    <a:pt x="34812" y="126001"/>
                  </a:lnTo>
                  <a:lnTo>
                    <a:pt x="43350" y="126482"/>
                  </a:lnTo>
                  <a:lnTo>
                    <a:pt x="59077" y="120777"/>
                  </a:lnTo>
                  <a:lnTo>
                    <a:pt x="66546" y="115981"/>
                  </a:lnTo>
                  <a:lnTo>
                    <a:pt x="71526" y="108103"/>
                  </a:lnTo>
                  <a:lnTo>
                    <a:pt x="77058" y="86873"/>
                  </a:lnTo>
                  <a:lnTo>
                    <a:pt x="80873" y="82849"/>
                  </a:lnTo>
                  <a:lnTo>
                    <a:pt x="85757" y="83676"/>
                  </a:lnTo>
                  <a:lnTo>
                    <a:pt x="144656" y="12744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1853015" y="1652974"/>
              <a:ext cx="73701" cy="113172"/>
            </a:xfrm>
            <a:custGeom>
              <a:avLst/>
              <a:gdLst/>
              <a:ahLst/>
              <a:cxnLst/>
              <a:rect l="0" t="0" r="0" b="0"/>
              <a:pathLst>
                <a:path w="73701" h="113172">
                  <a:moveTo>
                    <a:pt x="0" y="21057"/>
                  </a:moveTo>
                  <a:lnTo>
                    <a:pt x="19128" y="73762"/>
                  </a:lnTo>
                  <a:lnTo>
                    <a:pt x="49803" y="111850"/>
                  </a:lnTo>
                  <a:lnTo>
                    <a:pt x="55429" y="113171"/>
                  </a:lnTo>
                  <a:lnTo>
                    <a:pt x="60349" y="110542"/>
                  </a:lnTo>
                  <a:lnTo>
                    <a:pt x="64800" y="105280"/>
                  </a:lnTo>
                  <a:lnTo>
                    <a:pt x="69744" y="86955"/>
                  </a:lnTo>
                  <a:lnTo>
                    <a:pt x="73179" y="27049"/>
                  </a:lnTo>
                  <a:lnTo>
                    <a:pt x="7370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1972182" y="1620043"/>
              <a:ext cx="112461" cy="162317"/>
            </a:xfrm>
            <a:custGeom>
              <a:avLst/>
              <a:gdLst/>
              <a:ahLst/>
              <a:cxnLst/>
              <a:rect l="0" t="0" r="0" b="0"/>
              <a:pathLst>
                <a:path w="112461" h="162317">
                  <a:moveTo>
                    <a:pt x="17704" y="32931"/>
                  </a:moveTo>
                  <a:lnTo>
                    <a:pt x="35684" y="48572"/>
                  </a:lnTo>
                  <a:lnTo>
                    <a:pt x="52601" y="56650"/>
                  </a:lnTo>
                  <a:lnTo>
                    <a:pt x="71818" y="57900"/>
                  </a:lnTo>
                  <a:lnTo>
                    <a:pt x="90888" y="53387"/>
                  </a:lnTo>
                  <a:lnTo>
                    <a:pt x="107162" y="43582"/>
                  </a:lnTo>
                  <a:lnTo>
                    <a:pt x="110098" y="36522"/>
                  </a:lnTo>
                  <a:lnTo>
                    <a:pt x="109715" y="28306"/>
                  </a:lnTo>
                  <a:lnTo>
                    <a:pt x="107121" y="19319"/>
                  </a:lnTo>
                  <a:lnTo>
                    <a:pt x="101881" y="12158"/>
                  </a:lnTo>
                  <a:lnTo>
                    <a:pt x="86701" y="1082"/>
                  </a:lnTo>
                  <a:lnTo>
                    <a:pt x="77740" y="0"/>
                  </a:lnTo>
                  <a:lnTo>
                    <a:pt x="58425" y="5036"/>
                  </a:lnTo>
                  <a:lnTo>
                    <a:pt x="27819" y="21026"/>
                  </a:lnTo>
                  <a:lnTo>
                    <a:pt x="13231" y="36998"/>
                  </a:lnTo>
                  <a:lnTo>
                    <a:pt x="4017" y="56965"/>
                  </a:lnTo>
                  <a:lnTo>
                    <a:pt x="0" y="93344"/>
                  </a:lnTo>
                  <a:lnTo>
                    <a:pt x="3206" y="115933"/>
                  </a:lnTo>
                  <a:lnTo>
                    <a:pt x="11650" y="134551"/>
                  </a:lnTo>
                  <a:lnTo>
                    <a:pt x="17178" y="142792"/>
                  </a:lnTo>
                  <a:lnTo>
                    <a:pt x="32677" y="155068"/>
                  </a:lnTo>
                  <a:lnTo>
                    <a:pt x="41724" y="159979"/>
                  </a:lnTo>
                  <a:lnTo>
                    <a:pt x="61135" y="162316"/>
                  </a:lnTo>
                  <a:lnTo>
                    <a:pt x="112460" y="15927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2351147" y="1484518"/>
              <a:ext cx="28294" cy="231628"/>
            </a:xfrm>
            <a:custGeom>
              <a:avLst/>
              <a:gdLst/>
              <a:ahLst/>
              <a:cxnLst/>
              <a:rect l="0" t="0" r="0" b="0"/>
              <a:pathLst>
                <a:path w="28294" h="231628">
                  <a:moveTo>
                    <a:pt x="7236" y="0"/>
                  </a:moveTo>
                  <a:lnTo>
                    <a:pt x="0" y="27556"/>
                  </a:lnTo>
                  <a:lnTo>
                    <a:pt x="477" y="80659"/>
                  </a:lnTo>
                  <a:lnTo>
                    <a:pt x="5901" y="131226"/>
                  </a:lnTo>
                  <a:lnTo>
                    <a:pt x="15378" y="186275"/>
                  </a:lnTo>
                  <a:lnTo>
                    <a:pt x="25395" y="226611"/>
                  </a:lnTo>
                  <a:lnTo>
                    <a:pt x="28293" y="2316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2284683" y="1547689"/>
              <a:ext cx="126344" cy="42115"/>
            </a:xfrm>
            <a:custGeom>
              <a:avLst/>
              <a:gdLst/>
              <a:ahLst/>
              <a:cxnLst/>
              <a:rect l="0" t="0" r="0" b="0"/>
              <a:pathLst>
                <a:path w="126344" h="42115">
                  <a:moveTo>
                    <a:pt x="126343" y="0"/>
                  </a:moveTo>
                  <a:lnTo>
                    <a:pt x="115164" y="11178"/>
                  </a:lnTo>
                  <a:lnTo>
                    <a:pt x="85856" y="23719"/>
                  </a:lnTo>
                  <a:lnTo>
                    <a:pt x="26587" y="33669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2463668" y="1442404"/>
              <a:ext cx="273742" cy="252685"/>
            </a:xfrm>
            <a:custGeom>
              <a:avLst/>
              <a:gdLst/>
              <a:ahLst/>
              <a:cxnLst/>
              <a:rect l="0" t="0" r="0" b="0"/>
              <a:pathLst>
                <a:path w="273742" h="252685">
                  <a:moveTo>
                    <a:pt x="0" y="0"/>
                  </a:moveTo>
                  <a:lnTo>
                    <a:pt x="3119" y="48930"/>
                  </a:lnTo>
                  <a:lnTo>
                    <a:pt x="14654" y="108061"/>
                  </a:lnTo>
                  <a:lnTo>
                    <a:pt x="27028" y="164801"/>
                  </a:lnTo>
                  <a:lnTo>
                    <a:pt x="33805" y="217950"/>
                  </a:lnTo>
                  <a:lnTo>
                    <a:pt x="36574" y="229528"/>
                  </a:lnTo>
                  <a:lnTo>
                    <a:pt x="38421" y="232567"/>
                  </a:lnTo>
                  <a:lnTo>
                    <a:pt x="39652" y="229914"/>
                  </a:lnTo>
                  <a:lnTo>
                    <a:pt x="56624" y="167739"/>
                  </a:lnTo>
                  <a:lnTo>
                    <a:pt x="63486" y="162129"/>
                  </a:lnTo>
                  <a:lnTo>
                    <a:pt x="83588" y="159015"/>
                  </a:lnTo>
                  <a:lnTo>
                    <a:pt x="93160" y="163331"/>
                  </a:lnTo>
                  <a:lnTo>
                    <a:pt x="125333" y="200762"/>
                  </a:lnTo>
                  <a:lnTo>
                    <a:pt x="132689" y="211050"/>
                  </a:lnTo>
                  <a:lnTo>
                    <a:pt x="139932" y="215569"/>
                  </a:lnTo>
                  <a:lnTo>
                    <a:pt x="147100" y="216242"/>
                  </a:lnTo>
                  <a:lnTo>
                    <a:pt x="154219" y="214352"/>
                  </a:lnTo>
                  <a:lnTo>
                    <a:pt x="160134" y="209581"/>
                  </a:lnTo>
                  <a:lnTo>
                    <a:pt x="176389" y="188440"/>
                  </a:lnTo>
                  <a:lnTo>
                    <a:pt x="239500" y="146823"/>
                  </a:lnTo>
                  <a:lnTo>
                    <a:pt x="247404" y="139996"/>
                  </a:lnTo>
                  <a:lnTo>
                    <a:pt x="251504" y="131935"/>
                  </a:lnTo>
                  <a:lnTo>
                    <a:pt x="252939" y="113620"/>
                  </a:lnTo>
                  <a:lnTo>
                    <a:pt x="249345" y="106162"/>
                  </a:lnTo>
                  <a:lnTo>
                    <a:pt x="235992" y="94756"/>
                  </a:lnTo>
                  <a:lnTo>
                    <a:pt x="227518" y="93586"/>
                  </a:lnTo>
                  <a:lnTo>
                    <a:pt x="208744" y="98526"/>
                  </a:lnTo>
                  <a:lnTo>
                    <a:pt x="191821" y="111639"/>
                  </a:lnTo>
                  <a:lnTo>
                    <a:pt x="184032" y="120050"/>
                  </a:lnTo>
                  <a:lnTo>
                    <a:pt x="175379" y="141873"/>
                  </a:lnTo>
                  <a:lnTo>
                    <a:pt x="172703" y="166000"/>
                  </a:lnTo>
                  <a:lnTo>
                    <a:pt x="175413" y="188421"/>
                  </a:lnTo>
                  <a:lnTo>
                    <a:pt x="183636" y="206965"/>
                  </a:lnTo>
                  <a:lnTo>
                    <a:pt x="196260" y="223005"/>
                  </a:lnTo>
                  <a:lnTo>
                    <a:pt x="213568" y="237934"/>
                  </a:lnTo>
                  <a:lnTo>
                    <a:pt x="236079" y="246128"/>
                  </a:lnTo>
                  <a:lnTo>
                    <a:pt x="273741" y="2526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2912613" y="1512190"/>
              <a:ext cx="109066" cy="140785"/>
            </a:xfrm>
            <a:custGeom>
              <a:avLst/>
              <a:gdLst/>
              <a:ahLst/>
              <a:cxnLst/>
              <a:rect l="0" t="0" r="0" b="0"/>
              <a:pathLst>
                <a:path w="109066" h="140785">
                  <a:moveTo>
                    <a:pt x="98537" y="24970"/>
                  </a:moveTo>
                  <a:lnTo>
                    <a:pt x="80556" y="9329"/>
                  </a:lnTo>
                  <a:lnTo>
                    <a:pt x="63639" y="1251"/>
                  </a:lnTo>
                  <a:lnTo>
                    <a:pt x="44422" y="0"/>
                  </a:lnTo>
                  <a:lnTo>
                    <a:pt x="34385" y="1305"/>
                  </a:lnTo>
                  <a:lnTo>
                    <a:pt x="26523" y="5684"/>
                  </a:lnTo>
                  <a:lnTo>
                    <a:pt x="14668" y="19908"/>
                  </a:lnTo>
                  <a:lnTo>
                    <a:pt x="1417" y="47647"/>
                  </a:lnTo>
                  <a:lnTo>
                    <a:pt x="0" y="67804"/>
                  </a:lnTo>
                  <a:lnTo>
                    <a:pt x="4440" y="88461"/>
                  </a:lnTo>
                  <a:lnTo>
                    <a:pt x="14212" y="109340"/>
                  </a:lnTo>
                  <a:lnTo>
                    <a:pt x="29474" y="124079"/>
                  </a:lnTo>
                  <a:lnTo>
                    <a:pt x="49125" y="133359"/>
                  </a:lnTo>
                  <a:lnTo>
                    <a:pt x="109065" y="1407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3108966" y="1520351"/>
              <a:ext cx="144340" cy="122169"/>
            </a:xfrm>
            <a:custGeom>
              <a:avLst/>
              <a:gdLst/>
              <a:ahLst/>
              <a:cxnLst/>
              <a:rect l="0" t="0" r="0" b="0"/>
              <a:pathLst>
                <a:path w="144340" h="122169">
                  <a:moveTo>
                    <a:pt x="70640" y="48395"/>
                  </a:moveTo>
                  <a:lnTo>
                    <a:pt x="50396" y="4432"/>
                  </a:lnTo>
                  <a:lnTo>
                    <a:pt x="43106" y="369"/>
                  </a:lnTo>
                  <a:lnTo>
                    <a:pt x="34737" y="0"/>
                  </a:lnTo>
                  <a:lnTo>
                    <a:pt x="25647" y="2093"/>
                  </a:lnTo>
                  <a:lnTo>
                    <a:pt x="18418" y="6999"/>
                  </a:lnTo>
                  <a:lnTo>
                    <a:pt x="7266" y="21808"/>
                  </a:lnTo>
                  <a:lnTo>
                    <a:pt x="0" y="55465"/>
                  </a:lnTo>
                  <a:lnTo>
                    <a:pt x="3436" y="89484"/>
                  </a:lnTo>
                  <a:lnTo>
                    <a:pt x="11916" y="107991"/>
                  </a:lnTo>
                  <a:lnTo>
                    <a:pt x="17453" y="116201"/>
                  </a:lnTo>
                  <a:lnTo>
                    <a:pt x="24653" y="120505"/>
                  </a:lnTo>
                  <a:lnTo>
                    <a:pt x="42012" y="122168"/>
                  </a:lnTo>
                  <a:lnTo>
                    <a:pt x="49215" y="118634"/>
                  </a:lnTo>
                  <a:lnTo>
                    <a:pt x="60338" y="105348"/>
                  </a:lnTo>
                  <a:lnTo>
                    <a:pt x="69775" y="68007"/>
                  </a:lnTo>
                  <a:lnTo>
                    <a:pt x="72403" y="68489"/>
                  </a:lnTo>
                  <a:lnTo>
                    <a:pt x="90615" y="88889"/>
                  </a:lnTo>
                  <a:lnTo>
                    <a:pt x="109543" y="95638"/>
                  </a:lnTo>
                  <a:lnTo>
                    <a:pt x="144339" y="10103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3305750" y="1495046"/>
              <a:ext cx="126586" cy="168457"/>
            </a:xfrm>
            <a:custGeom>
              <a:avLst/>
              <a:gdLst/>
              <a:ahLst/>
              <a:cxnLst/>
              <a:rect l="0" t="0" r="0" b="0"/>
              <a:pathLst>
                <a:path w="126586" h="168457">
                  <a:moveTo>
                    <a:pt x="84426" y="0"/>
                  </a:moveTo>
                  <a:lnTo>
                    <a:pt x="62069" y="0"/>
                  </a:lnTo>
                  <a:lnTo>
                    <a:pt x="31398" y="11179"/>
                  </a:lnTo>
                  <a:lnTo>
                    <a:pt x="5673" y="29309"/>
                  </a:lnTo>
                  <a:lnTo>
                    <a:pt x="1508" y="38257"/>
                  </a:lnTo>
                  <a:lnTo>
                    <a:pt x="0" y="60677"/>
                  </a:lnTo>
                  <a:lnTo>
                    <a:pt x="4745" y="69697"/>
                  </a:lnTo>
                  <a:lnTo>
                    <a:pt x="22496" y="82839"/>
                  </a:lnTo>
                  <a:lnTo>
                    <a:pt x="82394" y="99426"/>
                  </a:lnTo>
                  <a:lnTo>
                    <a:pt x="120549" y="123755"/>
                  </a:lnTo>
                  <a:lnTo>
                    <a:pt x="124886" y="131637"/>
                  </a:lnTo>
                  <a:lnTo>
                    <a:pt x="126585" y="149752"/>
                  </a:lnTo>
                  <a:lnTo>
                    <a:pt x="121890" y="155987"/>
                  </a:lnTo>
                  <a:lnTo>
                    <a:pt x="104196" y="162914"/>
                  </a:lnTo>
                  <a:lnTo>
                    <a:pt x="50577" y="167726"/>
                  </a:lnTo>
                  <a:lnTo>
                    <a:pt x="31783" y="1684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3463875" y="1368704"/>
              <a:ext cx="147400" cy="294799"/>
            </a:xfrm>
            <a:custGeom>
              <a:avLst/>
              <a:gdLst/>
              <a:ahLst/>
              <a:cxnLst/>
              <a:rect l="0" t="0" r="0" b="0"/>
              <a:pathLst>
                <a:path w="147400" h="294799">
                  <a:moveTo>
                    <a:pt x="0" y="0"/>
                  </a:moveTo>
                  <a:lnTo>
                    <a:pt x="3120" y="48931"/>
                  </a:lnTo>
                  <a:lnTo>
                    <a:pt x="14654" y="108061"/>
                  </a:lnTo>
                  <a:lnTo>
                    <a:pt x="20962" y="170868"/>
                  </a:lnTo>
                  <a:lnTo>
                    <a:pt x="35545" y="230558"/>
                  </a:lnTo>
                  <a:lnTo>
                    <a:pt x="40817" y="272577"/>
                  </a:lnTo>
                  <a:lnTo>
                    <a:pt x="48278" y="214687"/>
                  </a:lnTo>
                  <a:lnTo>
                    <a:pt x="53242" y="206296"/>
                  </a:lnTo>
                  <a:lnTo>
                    <a:pt x="60061" y="201871"/>
                  </a:lnTo>
                  <a:lnTo>
                    <a:pt x="76997" y="200075"/>
                  </a:lnTo>
                  <a:lnTo>
                    <a:pt x="93103" y="206296"/>
                  </a:lnTo>
                  <a:lnTo>
                    <a:pt x="100673" y="211230"/>
                  </a:lnTo>
                  <a:lnTo>
                    <a:pt x="112204" y="229191"/>
                  </a:lnTo>
                  <a:lnTo>
                    <a:pt x="132886" y="280439"/>
                  </a:lnTo>
                  <a:lnTo>
                    <a:pt x="147399" y="2947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3663917" y="1579274"/>
              <a:ext cx="10529" cy="84229"/>
            </a:xfrm>
            <a:custGeom>
              <a:avLst/>
              <a:gdLst/>
              <a:ahLst/>
              <a:cxnLst/>
              <a:rect l="0" t="0" r="0" b="0"/>
              <a:pathLst>
                <a:path w="10529" h="84229">
                  <a:moveTo>
                    <a:pt x="0" y="0"/>
                  </a:moveTo>
                  <a:lnTo>
                    <a:pt x="3119" y="42692"/>
                  </a:lnTo>
                  <a:lnTo>
                    <a:pt x="10528" y="842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3674445" y="150557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3758673" y="1544778"/>
              <a:ext cx="94216" cy="160839"/>
            </a:xfrm>
            <a:custGeom>
              <a:avLst/>
              <a:gdLst/>
              <a:ahLst/>
              <a:cxnLst/>
              <a:rect l="0" t="0" r="0" b="0"/>
              <a:pathLst>
                <a:path w="94216" h="160839">
                  <a:moveTo>
                    <a:pt x="0" y="34496"/>
                  </a:moveTo>
                  <a:lnTo>
                    <a:pt x="16768" y="45675"/>
                  </a:lnTo>
                  <a:lnTo>
                    <a:pt x="55141" y="52626"/>
                  </a:lnTo>
                  <a:lnTo>
                    <a:pt x="77540" y="48013"/>
                  </a:lnTo>
                  <a:lnTo>
                    <a:pt x="86788" y="43507"/>
                  </a:lnTo>
                  <a:lnTo>
                    <a:pt x="91784" y="36994"/>
                  </a:lnTo>
                  <a:lnTo>
                    <a:pt x="93945" y="29142"/>
                  </a:lnTo>
                  <a:lnTo>
                    <a:pt x="94215" y="20399"/>
                  </a:lnTo>
                  <a:lnTo>
                    <a:pt x="90886" y="13399"/>
                  </a:lnTo>
                  <a:lnTo>
                    <a:pt x="77829" y="2503"/>
                  </a:lnTo>
                  <a:lnTo>
                    <a:pt x="60327" y="0"/>
                  </a:lnTo>
                  <a:lnTo>
                    <a:pt x="50746" y="970"/>
                  </a:lnTo>
                  <a:lnTo>
                    <a:pt x="33862" y="11407"/>
                  </a:lnTo>
                  <a:lnTo>
                    <a:pt x="26085" y="19103"/>
                  </a:lnTo>
                  <a:lnTo>
                    <a:pt x="17442" y="40133"/>
                  </a:lnTo>
                  <a:lnTo>
                    <a:pt x="11894" y="91762"/>
                  </a:lnTo>
                  <a:lnTo>
                    <a:pt x="17375" y="116100"/>
                  </a:lnTo>
                  <a:lnTo>
                    <a:pt x="22112" y="127503"/>
                  </a:lnTo>
                  <a:lnTo>
                    <a:pt x="36734" y="143293"/>
                  </a:lnTo>
                  <a:lnTo>
                    <a:pt x="53761" y="153040"/>
                  </a:lnTo>
                  <a:lnTo>
                    <a:pt x="84228" y="16083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3927129" y="1526632"/>
              <a:ext cx="84229" cy="165096"/>
            </a:xfrm>
            <a:custGeom>
              <a:avLst/>
              <a:gdLst/>
              <a:ahLst/>
              <a:cxnLst/>
              <a:rect l="0" t="0" r="0" b="0"/>
              <a:pathLst>
                <a:path w="84229" h="165096">
                  <a:moveTo>
                    <a:pt x="0" y="94756"/>
                  </a:moveTo>
                  <a:lnTo>
                    <a:pt x="19128" y="147461"/>
                  </a:lnTo>
                  <a:lnTo>
                    <a:pt x="31924" y="165095"/>
                  </a:lnTo>
                  <a:lnTo>
                    <a:pt x="17361" y="133655"/>
                  </a:lnTo>
                  <a:lnTo>
                    <a:pt x="12553" y="98743"/>
                  </a:lnTo>
                  <a:lnTo>
                    <a:pt x="16718" y="64352"/>
                  </a:lnTo>
                  <a:lnTo>
                    <a:pt x="25368" y="45758"/>
                  </a:lnTo>
                  <a:lnTo>
                    <a:pt x="30950" y="37524"/>
                  </a:lnTo>
                  <a:lnTo>
                    <a:pt x="46511" y="25256"/>
                  </a:lnTo>
                  <a:lnTo>
                    <a:pt x="84228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4322760" y="1405229"/>
              <a:ext cx="120460" cy="176782"/>
            </a:xfrm>
            <a:custGeom>
              <a:avLst/>
              <a:gdLst/>
              <a:ahLst/>
              <a:cxnLst/>
              <a:rect l="0" t="0" r="0" b="0"/>
              <a:pathLst>
                <a:path w="120460" h="176782">
                  <a:moveTo>
                    <a:pt x="88680" y="5589"/>
                  </a:moveTo>
                  <a:lnTo>
                    <a:pt x="71912" y="0"/>
                  </a:lnTo>
                  <a:lnTo>
                    <a:pt x="54322" y="375"/>
                  </a:lnTo>
                  <a:lnTo>
                    <a:pt x="14433" y="10149"/>
                  </a:lnTo>
                  <a:lnTo>
                    <a:pt x="7596" y="16818"/>
                  </a:lnTo>
                  <a:lnTo>
                    <a:pt x="0" y="36706"/>
                  </a:lnTo>
                  <a:lnTo>
                    <a:pt x="315" y="46221"/>
                  </a:lnTo>
                  <a:lnTo>
                    <a:pt x="6902" y="63032"/>
                  </a:lnTo>
                  <a:lnTo>
                    <a:pt x="20749" y="75183"/>
                  </a:lnTo>
                  <a:lnTo>
                    <a:pt x="78658" y="103105"/>
                  </a:lnTo>
                  <a:lnTo>
                    <a:pt x="114776" y="128967"/>
                  </a:lnTo>
                  <a:lnTo>
                    <a:pt x="118946" y="136974"/>
                  </a:lnTo>
                  <a:lnTo>
                    <a:pt x="120459" y="155229"/>
                  </a:lnTo>
                  <a:lnTo>
                    <a:pt x="115715" y="162671"/>
                  </a:lnTo>
                  <a:lnTo>
                    <a:pt x="97966" y="174059"/>
                  </a:lnTo>
                  <a:lnTo>
                    <a:pt x="77599" y="176781"/>
                  </a:lnTo>
                  <a:lnTo>
                    <a:pt x="21171" y="165952"/>
                  </a:lnTo>
                  <a:lnTo>
                    <a:pt x="4452" y="16351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4348269" y="1379233"/>
              <a:ext cx="52643" cy="210571"/>
            </a:xfrm>
            <a:custGeom>
              <a:avLst/>
              <a:gdLst/>
              <a:ahLst/>
              <a:cxnLst/>
              <a:rect l="0" t="0" r="0" b="0"/>
              <a:pathLst>
                <a:path w="52643" h="210571">
                  <a:moveTo>
                    <a:pt x="0" y="0"/>
                  </a:moveTo>
                  <a:lnTo>
                    <a:pt x="11453" y="57264"/>
                  </a:lnTo>
                  <a:lnTo>
                    <a:pt x="24749" y="112567"/>
                  </a:lnTo>
                  <a:lnTo>
                    <a:pt x="38641" y="170587"/>
                  </a:lnTo>
                  <a:lnTo>
                    <a:pt x="52642" y="2105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4527253" y="1438419"/>
              <a:ext cx="181726" cy="229026"/>
            </a:xfrm>
            <a:custGeom>
              <a:avLst/>
              <a:gdLst/>
              <a:ahLst/>
              <a:cxnLst/>
              <a:rect l="0" t="0" r="0" b="0"/>
              <a:pathLst>
                <a:path w="181726" h="229026">
                  <a:moveTo>
                    <a:pt x="0" y="46099"/>
                  </a:moveTo>
                  <a:lnTo>
                    <a:pt x="5590" y="29331"/>
                  </a:lnTo>
                  <a:lnTo>
                    <a:pt x="17692" y="17979"/>
                  </a:lnTo>
                  <a:lnTo>
                    <a:pt x="54058" y="1160"/>
                  </a:lnTo>
                  <a:lnTo>
                    <a:pt x="74329" y="0"/>
                  </a:lnTo>
                  <a:lnTo>
                    <a:pt x="93867" y="4553"/>
                  </a:lnTo>
                  <a:lnTo>
                    <a:pt x="110349" y="14376"/>
                  </a:lnTo>
                  <a:lnTo>
                    <a:pt x="114510" y="21441"/>
                  </a:lnTo>
                  <a:lnTo>
                    <a:pt x="116015" y="38649"/>
                  </a:lnTo>
                  <a:lnTo>
                    <a:pt x="109664" y="54876"/>
                  </a:lnTo>
                  <a:lnTo>
                    <a:pt x="104695" y="62479"/>
                  </a:lnTo>
                  <a:lnTo>
                    <a:pt x="104892" y="68717"/>
                  </a:lnTo>
                  <a:lnTo>
                    <a:pt x="108533" y="74046"/>
                  </a:lnTo>
                  <a:lnTo>
                    <a:pt x="167630" y="124746"/>
                  </a:lnTo>
                  <a:lnTo>
                    <a:pt x="179008" y="143054"/>
                  </a:lnTo>
                  <a:lnTo>
                    <a:pt x="181725" y="162890"/>
                  </a:lnTo>
                  <a:lnTo>
                    <a:pt x="177863" y="182234"/>
                  </a:lnTo>
                  <a:lnTo>
                    <a:pt x="168348" y="198630"/>
                  </a:lnTo>
                  <a:lnTo>
                    <a:pt x="153200" y="210597"/>
                  </a:lnTo>
                  <a:lnTo>
                    <a:pt x="114880" y="227811"/>
                  </a:lnTo>
                  <a:lnTo>
                    <a:pt x="94342" y="229025"/>
                  </a:lnTo>
                  <a:lnTo>
                    <a:pt x="83952" y="227711"/>
                  </a:lnTo>
                  <a:lnTo>
                    <a:pt x="69288" y="220012"/>
                  </a:lnTo>
                  <a:lnTo>
                    <a:pt x="52643" y="2040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4745246" y="1484518"/>
              <a:ext cx="198773" cy="185504"/>
            </a:xfrm>
            <a:custGeom>
              <a:avLst/>
              <a:gdLst/>
              <a:ahLst/>
              <a:cxnLst/>
              <a:rect l="0" t="0" r="0" b="0"/>
              <a:pathLst>
                <a:path w="198773" h="185504">
                  <a:moveTo>
                    <a:pt x="97863" y="0"/>
                  </a:moveTo>
                  <a:lnTo>
                    <a:pt x="55171" y="3119"/>
                  </a:lnTo>
                  <a:lnTo>
                    <a:pt x="44835" y="5589"/>
                  </a:lnTo>
                  <a:lnTo>
                    <a:pt x="27111" y="17692"/>
                  </a:lnTo>
                  <a:lnTo>
                    <a:pt x="12605" y="35939"/>
                  </a:lnTo>
                  <a:lnTo>
                    <a:pt x="2259" y="59646"/>
                  </a:lnTo>
                  <a:lnTo>
                    <a:pt x="0" y="85781"/>
                  </a:lnTo>
                  <a:lnTo>
                    <a:pt x="4065" y="110654"/>
                  </a:lnTo>
                  <a:lnTo>
                    <a:pt x="19508" y="137811"/>
                  </a:lnTo>
                  <a:lnTo>
                    <a:pt x="48807" y="167948"/>
                  </a:lnTo>
                  <a:lnTo>
                    <a:pt x="58140" y="175136"/>
                  </a:lnTo>
                  <a:lnTo>
                    <a:pt x="80988" y="183123"/>
                  </a:lnTo>
                  <a:lnTo>
                    <a:pt x="105570" y="185503"/>
                  </a:lnTo>
                  <a:lnTo>
                    <a:pt x="128194" y="182662"/>
                  </a:lnTo>
                  <a:lnTo>
                    <a:pt x="160662" y="168895"/>
                  </a:lnTo>
                  <a:lnTo>
                    <a:pt x="186920" y="144409"/>
                  </a:lnTo>
                  <a:lnTo>
                    <a:pt x="195935" y="121894"/>
                  </a:lnTo>
                  <a:lnTo>
                    <a:pt x="198772" y="97459"/>
                  </a:lnTo>
                  <a:lnTo>
                    <a:pt x="196134" y="74900"/>
                  </a:lnTo>
                  <a:lnTo>
                    <a:pt x="187942" y="56296"/>
                  </a:lnTo>
                  <a:lnTo>
                    <a:pt x="182482" y="48059"/>
                  </a:lnTo>
                  <a:lnTo>
                    <a:pt x="167057" y="35787"/>
                  </a:lnTo>
                  <a:lnTo>
                    <a:pt x="148503" y="27604"/>
                  </a:lnTo>
                  <a:lnTo>
                    <a:pt x="108391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0" name="Group 109"/>
          <p:cNvGrpSpPr/>
          <p:nvPr/>
        </p:nvGrpSpPr>
        <p:grpSpPr>
          <a:xfrm>
            <a:off x="452853" y="2305741"/>
            <a:ext cx="1494920" cy="389555"/>
            <a:chOff x="452853" y="2305741"/>
            <a:chExt cx="1494920" cy="389555"/>
          </a:xfrm>
        </p:grpSpPr>
        <p:sp>
          <p:nvSpPr>
            <p:cNvPr id="101" name="Freeform 100"/>
            <p:cNvSpPr/>
            <p:nvPr/>
          </p:nvSpPr>
          <p:spPr>
            <a:xfrm>
              <a:off x="452853" y="2305741"/>
              <a:ext cx="10401" cy="389555"/>
            </a:xfrm>
            <a:custGeom>
              <a:avLst/>
              <a:gdLst/>
              <a:ahLst/>
              <a:cxnLst/>
              <a:rect l="0" t="0" r="0" b="0"/>
              <a:pathLst>
                <a:path w="10401" h="389555">
                  <a:moveTo>
                    <a:pt x="10400" y="0"/>
                  </a:moveTo>
                  <a:lnTo>
                    <a:pt x="1335" y="58616"/>
                  </a:lnTo>
                  <a:lnTo>
                    <a:pt x="306" y="110174"/>
                  </a:lnTo>
                  <a:lnTo>
                    <a:pt x="0" y="169904"/>
                  </a:lnTo>
                  <a:lnTo>
                    <a:pt x="5499" y="232056"/>
                  </a:lnTo>
                  <a:lnTo>
                    <a:pt x="8948" y="294925"/>
                  </a:lnTo>
                  <a:lnTo>
                    <a:pt x="9970" y="346828"/>
                  </a:lnTo>
                  <a:lnTo>
                    <a:pt x="10400" y="38955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600124" y="2316269"/>
              <a:ext cx="21058" cy="357970"/>
            </a:xfrm>
            <a:custGeom>
              <a:avLst/>
              <a:gdLst/>
              <a:ahLst/>
              <a:cxnLst/>
              <a:rect l="0" t="0" r="0" b="0"/>
              <a:pathLst>
                <a:path w="21058" h="357970">
                  <a:moveTo>
                    <a:pt x="21057" y="0"/>
                  </a:moveTo>
                  <a:lnTo>
                    <a:pt x="12724" y="52050"/>
                  </a:lnTo>
                  <a:lnTo>
                    <a:pt x="11179" y="105109"/>
                  </a:lnTo>
                  <a:lnTo>
                    <a:pt x="10721" y="157875"/>
                  </a:lnTo>
                  <a:lnTo>
                    <a:pt x="10586" y="210555"/>
                  </a:lnTo>
                  <a:lnTo>
                    <a:pt x="10545" y="260088"/>
                  </a:lnTo>
                  <a:lnTo>
                    <a:pt x="10532" y="318747"/>
                  </a:lnTo>
                  <a:lnTo>
                    <a:pt x="7410" y="337808"/>
                  </a:lnTo>
                  <a:lnTo>
                    <a:pt x="0" y="3579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515896" y="2558425"/>
              <a:ext cx="73700" cy="10529"/>
            </a:xfrm>
            <a:custGeom>
              <a:avLst/>
              <a:gdLst/>
              <a:ahLst/>
              <a:cxnLst/>
              <a:rect l="0" t="0" r="0" b="0"/>
              <a:pathLst>
                <a:path w="73700" h="10529">
                  <a:moveTo>
                    <a:pt x="73699" y="0"/>
                  </a:moveTo>
                  <a:lnTo>
                    <a:pt x="36221" y="8333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678069" y="2542307"/>
              <a:ext cx="101678" cy="121506"/>
            </a:xfrm>
            <a:custGeom>
              <a:avLst/>
              <a:gdLst/>
              <a:ahLst/>
              <a:cxnLst/>
              <a:rect l="0" t="0" r="0" b="0"/>
              <a:pathLst>
                <a:path w="101678" h="121506">
                  <a:moveTo>
                    <a:pt x="79982" y="5589"/>
                  </a:moveTo>
                  <a:lnTo>
                    <a:pt x="63215" y="0"/>
                  </a:lnTo>
                  <a:lnTo>
                    <a:pt x="45624" y="3495"/>
                  </a:lnTo>
                  <a:lnTo>
                    <a:pt x="19109" y="18617"/>
                  </a:lnTo>
                  <a:lnTo>
                    <a:pt x="11324" y="24802"/>
                  </a:lnTo>
                  <a:lnTo>
                    <a:pt x="2674" y="44154"/>
                  </a:lnTo>
                  <a:lnTo>
                    <a:pt x="0" y="67183"/>
                  </a:lnTo>
                  <a:lnTo>
                    <a:pt x="2710" y="89116"/>
                  </a:lnTo>
                  <a:lnTo>
                    <a:pt x="14054" y="107443"/>
                  </a:lnTo>
                  <a:lnTo>
                    <a:pt x="21992" y="115605"/>
                  </a:lnTo>
                  <a:lnTo>
                    <a:pt x="30794" y="119877"/>
                  </a:lnTo>
                  <a:lnTo>
                    <a:pt x="49932" y="121505"/>
                  </a:lnTo>
                  <a:lnTo>
                    <a:pt x="67017" y="115209"/>
                  </a:lnTo>
                  <a:lnTo>
                    <a:pt x="82409" y="103442"/>
                  </a:lnTo>
                  <a:lnTo>
                    <a:pt x="97048" y="86514"/>
                  </a:lnTo>
                  <a:lnTo>
                    <a:pt x="100718" y="77086"/>
                  </a:lnTo>
                  <a:lnTo>
                    <a:pt x="101677" y="57253"/>
                  </a:lnTo>
                  <a:lnTo>
                    <a:pt x="90511" y="558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844475" y="2537367"/>
              <a:ext cx="191277" cy="126908"/>
            </a:xfrm>
            <a:custGeom>
              <a:avLst/>
              <a:gdLst/>
              <a:ahLst/>
              <a:cxnLst/>
              <a:rect l="0" t="0" r="0" b="0"/>
              <a:pathLst>
                <a:path w="191277" h="126908">
                  <a:moveTo>
                    <a:pt x="8333" y="0"/>
                  </a:moveTo>
                  <a:lnTo>
                    <a:pt x="0" y="37478"/>
                  </a:lnTo>
                  <a:lnTo>
                    <a:pt x="1574" y="72326"/>
                  </a:lnTo>
                  <a:lnTo>
                    <a:pt x="3827" y="83313"/>
                  </a:lnTo>
                  <a:lnTo>
                    <a:pt x="10008" y="89467"/>
                  </a:lnTo>
                  <a:lnTo>
                    <a:pt x="18809" y="92400"/>
                  </a:lnTo>
                  <a:lnTo>
                    <a:pt x="29355" y="93186"/>
                  </a:lnTo>
                  <a:lnTo>
                    <a:pt x="37555" y="90200"/>
                  </a:lnTo>
                  <a:lnTo>
                    <a:pt x="49786" y="77524"/>
                  </a:lnTo>
                  <a:lnTo>
                    <a:pt x="55856" y="75079"/>
                  </a:lnTo>
                  <a:lnTo>
                    <a:pt x="62242" y="75789"/>
                  </a:lnTo>
                  <a:lnTo>
                    <a:pt x="68839" y="78602"/>
                  </a:lnTo>
                  <a:lnTo>
                    <a:pt x="110182" y="122108"/>
                  </a:lnTo>
                  <a:lnTo>
                    <a:pt x="118346" y="125859"/>
                  </a:lnTo>
                  <a:lnTo>
                    <a:pt x="136776" y="126907"/>
                  </a:lnTo>
                  <a:lnTo>
                    <a:pt x="145435" y="123210"/>
                  </a:lnTo>
                  <a:lnTo>
                    <a:pt x="161294" y="109742"/>
                  </a:lnTo>
                  <a:lnTo>
                    <a:pt x="177787" y="82429"/>
                  </a:lnTo>
                  <a:lnTo>
                    <a:pt x="190083" y="52110"/>
                  </a:lnTo>
                  <a:lnTo>
                    <a:pt x="191276" y="34469"/>
                  </a:lnTo>
                  <a:lnTo>
                    <a:pt x="187317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1231834" y="2452998"/>
              <a:ext cx="210571" cy="160197"/>
            </a:xfrm>
            <a:custGeom>
              <a:avLst/>
              <a:gdLst/>
              <a:ahLst/>
              <a:cxnLst/>
              <a:rect l="0" t="0" r="0" b="0"/>
              <a:pathLst>
                <a:path w="210571" h="160197">
                  <a:moveTo>
                    <a:pt x="0" y="63312"/>
                  </a:moveTo>
                  <a:lnTo>
                    <a:pt x="5589" y="125405"/>
                  </a:lnTo>
                  <a:lnTo>
                    <a:pt x="14654" y="157750"/>
                  </a:lnTo>
                  <a:lnTo>
                    <a:pt x="16788" y="160196"/>
                  </a:lnTo>
                  <a:lnTo>
                    <a:pt x="18211" y="157147"/>
                  </a:lnTo>
                  <a:lnTo>
                    <a:pt x="20682" y="106042"/>
                  </a:lnTo>
                  <a:lnTo>
                    <a:pt x="26597" y="43954"/>
                  </a:lnTo>
                  <a:lnTo>
                    <a:pt x="32939" y="37539"/>
                  </a:lnTo>
                  <a:lnTo>
                    <a:pt x="41846" y="34432"/>
                  </a:lnTo>
                  <a:lnTo>
                    <a:pt x="52464" y="33530"/>
                  </a:lnTo>
                  <a:lnTo>
                    <a:pt x="70500" y="38767"/>
                  </a:lnTo>
                  <a:lnTo>
                    <a:pt x="78586" y="43440"/>
                  </a:lnTo>
                  <a:lnTo>
                    <a:pt x="90689" y="57990"/>
                  </a:lnTo>
                  <a:lnTo>
                    <a:pt x="95554" y="66783"/>
                  </a:lnTo>
                  <a:lnTo>
                    <a:pt x="99968" y="67966"/>
                  </a:lnTo>
                  <a:lnTo>
                    <a:pt x="104080" y="64075"/>
                  </a:lnTo>
                  <a:lnTo>
                    <a:pt x="125013" y="15017"/>
                  </a:lnTo>
                  <a:lnTo>
                    <a:pt x="140959" y="1683"/>
                  </a:lnTo>
                  <a:lnTo>
                    <a:pt x="148955" y="0"/>
                  </a:lnTo>
                  <a:lnTo>
                    <a:pt x="156625" y="1217"/>
                  </a:lnTo>
                  <a:lnTo>
                    <a:pt x="164078" y="4368"/>
                  </a:lnTo>
                  <a:lnTo>
                    <a:pt x="175479" y="17228"/>
                  </a:lnTo>
                  <a:lnTo>
                    <a:pt x="199733" y="74417"/>
                  </a:lnTo>
                  <a:lnTo>
                    <a:pt x="207359" y="108717"/>
                  </a:lnTo>
                  <a:lnTo>
                    <a:pt x="210570" y="14754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1498339" y="2463668"/>
              <a:ext cx="91465" cy="126298"/>
            </a:xfrm>
            <a:custGeom>
              <a:avLst/>
              <a:gdLst/>
              <a:ahLst/>
              <a:cxnLst/>
              <a:rect l="0" t="0" r="0" b="0"/>
              <a:pathLst>
                <a:path w="91465" h="126298">
                  <a:moveTo>
                    <a:pt x="7236" y="0"/>
                  </a:moveTo>
                  <a:lnTo>
                    <a:pt x="0" y="27556"/>
                  </a:lnTo>
                  <a:lnTo>
                    <a:pt x="477" y="80659"/>
                  </a:lnTo>
                  <a:lnTo>
                    <a:pt x="6572" y="102529"/>
                  </a:lnTo>
                  <a:lnTo>
                    <a:pt x="17079" y="120048"/>
                  </a:lnTo>
                  <a:lnTo>
                    <a:pt x="24326" y="124486"/>
                  </a:lnTo>
                  <a:lnTo>
                    <a:pt x="41738" y="126297"/>
                  </a:lnTo>
                  <a:lnTo>
                    <a:pt x="58055" y="120083"/>
                  </a:lnTo>
                  <a:lnTo>
                    <a:pt x="65682" y="115150"/>
                  </a:lnTo>
                  <a:lnTo>
                    <a:pt x="77275" y="100311"/>
                  </a:lnTo>
                  <a:lnTo>
                    <a:pt x="85158" y="80848"/>
                  </a:lnTo>
                  <a:lnTo>
                    <a:pt x="90218" y="33344"/>
                  </a:lnTo>
                  <a:lnTo>
                    <a:pt x="91464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1655676" y="2458079"/>
              <a:ext cx="113112" cy="134860"/>
            </a:xfrm>
            <a:custGeom>
              <a:avLst/>
              <a:gdLst/>
              <a:ahLst/>
              <a:cxnLst/>
              <a:rect l="0" t="0" r="0" b="0"/>
              <a:pathLst>
                <a:path w="113112" h="134860">
                  <a:moveTo>
                    <a:pt x="81526" y="5589"/>
                  </a:moveTo>
                  <a:lnTo>
                    <a:pt x="64758" y="0"/>
                  </a:lnTo>
                  <a:lnTo>
                    <a:pt x="57479" y="693"/>
                  </a:lnTo>
                  <a:lnTo>
                    <a:pt x="43152" y="7702"/>
                  </a:lnTo>
                  <a:lnTo>
                    <a:pt x="21933" y="24802"/>
                  </a:lnTo>
                  <a:lnTo>
                    <a:pt x="6417" y="50276"/>
                  </a:lnTo>
                  <a:lnTo>
                    <a:pt x="0" y="85640"/>
                  </a:lnTo>
                  <a:lnTo>
                    <a:pt x="4738" y="105898"/>
                  </a:lnTo>
                  <a:lnTo>
                    <a:pt x="9277" y="114576"/>
                  </a:lnTo>
                  <a:lnTo>
                    <a:pt x="23679" y="127337"/>
                  </a:lnTo>
                  <a:lnTo>
                    <a:pt x="32432" y="132378"/>
                  </a:lnTo>
                  <a:lnTo>
                    <a:pt x="51518" y="134859"/>
                  </a:lnTo>
                  <a:lnTo>
                    <a:pt x="61520" y="133883"/>
                  </a:lnTo>
                  <a:lnTo>
                    <a:pt x="78873" y="123440"/>
                  </a:lnTo>
                  <a:lnTo>
                    <a:pt x="113111" y="8981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1794783" y="2326798"/>
              <a:ext cx="152990" cy="242156"/>
            </a:xfrm>
            <a:custGeom>
              <a:avLst/>
              <a:gdLst/>
              <a:ahLst/>
              <a:cxnLst/>
              <a:rect l="0" t="0" r="0" b="0"/>
              <a:pathLst>
                <a:path w="152990" h="242156">
                  <a:moveTo>
                    <a:pt x="5590" y="0"/>
                  </a:moveTo>
                  <a:lnTo>
                    <a:pt x="0" y="16767"/>
                  </a:lnTo>
                  <a:lnTo>
                    <a:pt x="2114" y="49551"/>
                  </a:lnTo>
                  <a:lnTo>
                    <a:pt x="13308" y="101381"/>
                  </a:lnTo>
                  <a:lnTo>
                    <a:pt x="24659" y="163002"/>
                  </a:lnTo>
                  <a:lnTo>
                    <a:pt x="37838" y="220380"/>
                  </a:lnTo>
                  <a:lnTo>
                    <a:pt x="42149" y="234817"/>
                  </a:lnTo>
                  <a:lnTo>
                    <a:pt x="40166" y="229535"/>
                  </a:lnTo>
                  <a:lnTo>
                    <a:pt x="43650" y="206830"/>
                  </a:lnTo>
                  <a:lnTo>
                    <a:pt x="56478" y="168887"/>
                  </a:lnTo>
                  <a:lnTo>
                    <a:pt x="67591" y="152659"/>
                  </a:lnTo>
                  <a:lnTo>
                    <a:pt x="76170" y="147396"/>
                  </a:lnTo>
                  <a:lnTo>
                    <a:pt x="98180" y="141548"/>
                  </a:lnTo>
                  <a:lnTo>
                    <a:pt x="107091" y="143498"/>
                  </a:lnTo>
                  <a:lnTo>
                    <a:pt x="114201" y="148308"/>
                  </a:lnTo>
                  <a:lnTo>
                    <a:pt x="125221" y="163010"/>
                  </a:lnTo>
                  <a:lnTo>
                    <a:pt x="148028" y="219205"/>
                  </a:lnTo>
                  <a:lnTo>
                    <a:pt x="152989" y="2421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3" name="Group 132"/>
          <p:cNvGrpSpPr/>
          <p:nvPr/>
        </p:nvGrpSpPr>
        <p:grpSpPr>
          <a:xfrm>
            <a:off x="2170121" y="2155267"/>
            <a:ext cx="3041486" cy="571614"/>
            <a:chOff x="2170121" y="2155267"/>
            <a:chExt cx="3041486" cy="571614"/>
          </a:xfrm>
        </p:grpSpPr>
        <p:sp>
          <p:nvSpPr>
            <p:cNvPr id="111" name="Freeform 110"/>
            <p:cNvSpPr/>
            <p:nvPr/>
          </p:nvSpPr>
          <p:spPr>
            <a:xfrm>
              <a:off x="2170121" y="2399352"/>
              <a:ext cx="104035" cy="170040"/>
            </a:xfrm>
            <a:custGeom>
              <a:avLst/>
              <a:gdLst/>
              <a:ahLst/>
              <a:cxnLst/>
              <a:rect l="0" t="0" r="0" b="0"/>
              <a:pathLst>
                <a:path w="104035" h="170040">
                  <a:moveTo>
                    <a:pt x="104034" y="32730"/>
                  </a:moveTo>
                  <a:lnTo>
                    <a:pt x="74726" y="3422"/>
                  </a:lnTo>
                  <a:lnTo>
                    <a:pt x="66948" y="324"/>
                  </a:lnTo>
                  <a:lnTo>
                    <a:pt x="48947" y="0"/>
                  </a:lnTo>
                  <a:lnTo>
                    <a:pt x="32368" y="6875"/>
                  </a:lnTo>
                  <a:lnTo>
                    <a:pt x="24671" y="11984"/>
                  </a:lnTo>
                  <a:lnTo>
                    <a:pt x="13000" y="27020"/>
                  </a:lnTo>
                  <a:lnTo>
                    <a:pt x="5083" y="46570"/>
                  </a:lnTo>
                  <a:lnTo>
                    <a:pt x="0" y="97249"/>
                  </a:lnTo>
                  <a:lnTo>
                    <a:pt x="1645" y="122237"/>
                  </a:lnTo>
                  <a:lnTo>
                    <a:pt x="10175" y="141141"/>
                  </a:lnTo>
                  <a:lnTo>
                    <a:pt x="28131" y="164938"/>
                  </a:lnTo>
                  <a:lnTo>
                    <a:pt x="35884" y="168832"/>
                  </a:lnTo>
                  <a:lnTo>
                    <a:pt x="53858" y="170039"/>
                  </a:lnTo>
                  <a:lnTo>
                    <a:pt x="70425" y="163557"/>
                  </a:lnTo>
                  <a:lnTo>
                    <a:pt x="104034" y="13801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2316269" y="2263626"/>
              <a:ext cx="115814" cy="284271"/>
            </a:xfrm>
            <a:custGeom>
              <a:avLst/>
              <a:gdLst/>
              <a:ahLst/>
              <a:cxnLst/>
              <a:rect l="0" t="0" r="0" b="0"/>
              <a:pathLst>
                <a:path w="115814" h="284271">
                  <a:moveTo>
                    <a:pt x="0" y="0"/>
                  </a:moveTo>
                  <a:lnTo>
                    <a:pt x="3120" y="57265"/>
                  </a:lnTo>
                  <a:lnTo>
                    <a:pt x="8333" y="106655"/>
                  </a:lnTo>
                  <a:lnTo>
                    <a:pt x="12998" y="155214"/>
                  </a:lnTo>
                  <a:lnTo>
                    <a:pt x="19465" y="213544"/>
                  </a:lnTo>
                  <a:lnTo>
                    <a:pt x="19573" y="261937"/>
                  </a:lnTo>
                  <a:lnTo>
                    <a:pt x="17728" y="262363"/>
                  </a:lnTo>
                  <a:lnTo>
                    <a:pt x="15328" y="259137"/>
                  </a:lnTo>
                  <a:lnTo>
                    <a:pt x="11951" y="226650"/>
                  </a:lnTo>
                  <a:lnTo>
                    <a:pt x="16539" y="191158"/>
                  </a:lnTo>
                  <a:lnTo>
                    <a:pt x="21555" y="182421"/>
                  </a:lnTo>
                  <a:lnTo>
                    <a:pt x="36486" y="169594"/>
                  </a:lnTo>
                  <a:lnTo>
                    <a:pt x="45381" y="168045"/>
                  </a:lnTo>
                  <a:lnTo>
                    <a:pt x="64623" y="172563"/>
                  </a:lnTo>
                  <a:lnTo>
                    <a:pt x="81754" y="185490"/>
                  </a:lnTo>
                  <a:lnTo>
                    <a:pt x="95996" y="202933"/>
                  </a:lnTo>
                  <a:lnTo>
                    <a:pt x="106226" y="222384"/>
                  </a:lnTo>
                  <a:lnTo>
                    <a:pt x="115813" y="2842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2457581" y="2432190"/>
              <a:ext cx="142958" cy="115707"/>
            </a:xfrm>
            <a:custGeom>
              <a:avLst/>
              <a:gdLst/>
              <a:ahLst/>
              <a:cxnLst/>
              <a:rect l="0" t="0" r="0" b="0"/>
              <a:pathLst>
                <a:path w="142958" h="115707">
                  <a:moveTo>
                    <a:pt x="69258" y="84120"/>
                  </a:moveTo>
                  <a:lnTo>
                    <a:pt x="77591" y="46642"/>
                  </a:lnTo>
                  <a:lnTo>
                    <a:pt x="78323" y="34569"/>
                  </a:lnTo>
                  <a:lnTo>
                    <a:pt x="72897" y="14914"/>
                  </a:lnTo>
                  <a:lnTo>
                    <a:pt x="68174" y="6397"/>
                  </a:lnTo>
                  <a:lnTo>
                    <a:pt x="60347" y="1889"/>
                  </a:lnTo>
                  <a:lnTo>
                    <a:pt x="39171" y="0"/>
                  </a:lnTo>
                  <a:lnTo>
                    <a:pt x="29313" y="3474"/>
                  </a:lnTo>
                  <a:lnTo>
                    <a:pt x="12120" y="16692"/>
                  </a:lnTo>
                  <a:lnTo>
                    <a:pt x="2919" y="37385"/>
                  </a:lnTo>
                  <a:lnTo>
                    <a:pt x="0" y="62179"/>
                  </a:lnTo>
                  <a:lnTo>
                    <a:pt x="2602" y="88797"/>
                  </a:lnTo>
                  <a:lnTo>
                    <a:pt x="8443" y="97767"/>
                  </a:lnTo>
                  <a:lnTo>
                    <a:pt x="17016" y="103746"/>
                  </a:lnTo>
                  <a:lnTo>
                    <a:pt x="27411" y="107733"/>
                  </a:lnTo>
                  <a:lnTo>
                    <a:pt x="35511" y="106881"/>
                  </a:lnTo>
                  <a:lnTo>
                    <a:pt x="42081" y="102804"/>
                  </a:lnTo>
                  <a:lnTo>
                    <a:pt x="52500" y="88915"/>
                  </a:lnTo>
                  <a:lnTo>
                    <a:pt x="61030" y="71044"/>
                  </a:lnTo>
                  <a:lnTo>
                    <a:pt x="66112" y="68383"/>
                  </a:lnTo>
                  <a:lnTo>
                    <a:pt x="71840" y="70120"/>
                  </a:lnTo>
                  <a:lnTo>
                    <a:pt x="134590" y="111846"/>
                  </a:lnTo>
                  <a:lnTo>
                    <a:pt x="142957" y="11570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2621595" y="2442473"/>
              <a:ext cx="115815" cy="105424"/>
            </a:xfrm>
            <a:custGeom>
              <a:avLst/>
              <a:gdLst/>
              <a:ahLst/>
              <a:cxnLst/>
              <a:rect l="0" t="0" r="0" b="0"/>
              <a:pathLst>
                <a:path w="115815" h="105424">
                  <a:moveTo>
                    <a:pt x="0" y="42252"/>
                  </a:moveTo>
                  <a:lnTo>
                    <a:pt x="8334" y="79730"/>
                  </a:lnTo>
                  <a:lnTo>
                    <a:pt x="8384" y="96344"/>
                  </a:lnTo>
                  <a:lnTo>
                    <a:pt x="6759" y="95861"/>
                  </a:lnTo>
                  <a:lnTo>
                    <a:pt x="4506" y="92029"/>
                  </a:lnTo>
                  <a:lnTo>
                    <a:pt x="1335" y="64280"/>
                  </a:lnTo>
                  <a:lnTo>
                    <a:pt x="5985" y="32011"/>
                  </a:lnTo>
                  <a:lnTo>
                    <a:pt x="20361" y="5812"/>
                  </a:lnTo>
                  <a:lnTo>
                    <a:pt x="27612" y="1581"/>
                  </a:lnTo>
                  <a:lnTo>
                    <a:pt x="45028" y="0"/>
                  </a:lnTo>
                  <a:lnTo>
                    <a:pt x="61347" y="6316"/>
                  </a:lnTo>
                  <a:lnTo>
                    <a:pt x="90887" y="29434"/>
                  </a:lnTo>
                  <a:lnTo>
                    <a:pt x="106609" y="55222"/>
                  </a:lnTo>
                  <a:lnTo>
                    <a:pt x="115814" y="10542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2772202" y="2439391"/>
              <a:ext cx="110537" cy="287490"/>
            </a:xfrm>
            <a:custGeom>
              <a:avLst/>
              <a:gdLst/>
              <a:ahLst/>
              <a:cxnLst/>
              <a:rect l="0" t="0" r="0" b="0"/>
              <a:pathLst>
                <a:path w="110537" h="287490">
                  <a:moveTo>
                    <a:pt x="59963" y="76919"/>
                  </a:moveTo>
                  <a:lnTo>
                    <a:pt x="75604" y="58939"/>
                  </a:lnTo>
                  <a:lnTo>
                    <a:pt x="83682" y="42022"/>
                  </a:lnTo>
                  <a:lnTo>
                    <a:pt x="83965" y="33767"/>
                  </a:lnTo>
                  <a:lnTo>
                    <a:pt x="78040" y="18356"/>
                  </a:lnTo>
                  <a:lnTo>
                    <a:pt x="64488" y="6828"/>
                  </a:lnTo>
                  <a:lnTo>
                    <a:pt x="55961" y="2115"/>
                  </a:lnTo>
                  <a:lnTo>
                    <a:pt x="37128" y="0"/>
                  </a:lnTo>
                  <a:lnTo>
                    <a:pt x="27192" y="1073"/>
                  </a:lnTo>
                  <a:lnTo>
                    <a:pt x="19398" y="5298"/>
                  </a:lnTo>
                  <a:lnTo>
                    <a:pt x="7619" y="19351"/>
                  </a:lnTo>
                  <a:lnTo>
                    <a:pt x="0" y="52583"/>
                  </a:lnTo>
                  <a:lnTo>
                    <a:pt x="3332" y="86476"/>
                  </a:lnTo>
                  <a:lnTo>
                    <a:pt x="8171" y="91480"/>
                  </a:lnTo>
                  <a:lnTo>
                    <a:pt x="14907" y="92475"/>
                  </a:lnTo>
                  <a:lnTo>
                    <a:pt x="22907" y="90800"/>
                  </a:lnTo>
                  <a:lnTo>
                    <a:pt x="38034" y="79579"/>
                  </a:lnTo>
                  <a:lnTo>
                    <a:pt x="51387" y="62894"/>
                  </a:lnTo>
                  <a:lnTo>
                    <a:pt x="61221" y="43780"/>
                  </a:lnTo>
                  <a:lnTo>
                    <a:pt x="64311" y="41958"/>
                  </a:lnTo>
                  <a:lnTo>
                    <a:pt x="66372" y="45423"/>
                  </a:lnTo>
                  <a:lnTo>
                    <a:pt x="81583" y="98909"/>
                  </a:lnTo>
                  <a:lnTo>
                    <a:pt x="98642" y="157977"/>
                  </a:lnTo>
                  <a:lnTo>
                    <a:pt x="110536" y="218962"/>
                  </a:lnTo>
                  <a:lnTo>
                    <a:pt x="105447" y="239875"/>
                  </a:lnTo>
                  <a:lnTo>
                    <a:pt x="100814" y="248728"/>
                  </a:lnTo>
                  <a:lnTo>
                    <a:pt x="86308" y="261683"/>
                  </a:lnTo>
                  <a:lnTo>
                    <a:pt x="40556" y="282185"/>
                  </a:lnTo>
                  <a:lnTo>
                    <a:pt x="17849" y="28748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2903121" y="2376174"/>
              <a:ext cx="108875" cy="165819"/>
            </a:xfrm>
            <a:custGeom>
              <a:avLst/>
              <a:gdLst/>
              <a:ahLst/>
              <a:cxnLst/>
              <a:rect l="0" t="0" r="0" b="0"/>
              <a:pathLst>
                <a:path w="108875" h="165819">
                  <a:moveTo>
                    <a:pt x="13272" y="66437"/>
                  </a:moveTo>
                  <a:lnTo>
                    <a:pt x="30040" y="72026"/>
                  </a:lnTo>
                  <a:lnTo>
                    <a:pt x="47631" y="71651"/>
                  </a:lnTo>
                  <a:lnTo>
                    <a:pt x="87520" y="61878"/>
                  </a:lnTo>
                  <a:lnTo>
                    <a:pt x="95526" y="56378"/>
                  </a:lnTo>
                  <a:lnTo>
                    <a:pt x="107541" y="40909"/>
                  </a:lnTo>
                  <a:lnTo>
                    <a:pt x="108874" y="33041"/>
                  </a:lnTo>
                  <a:lnTo>
                    <a:pt x="107422" y="25456"/>
                  </a:lnTo>
                  <a:lnTo>
                    <a:pt x="104115" y="18059"/>
                  </a:lnTo>
                  <a:lnTo>
                    <a:pt x="91082" y="6721"/>
                  </a:lnTo>
                  <a:lnTo>
                    <a:pt x="82693" y="2060"/>
                  </a:lnTo>
                  <a:lnTo>
                    <a:pt x="64013" y="0"/>
                  </a:lnTo>
                  <a:lnTo>
                    <a:pt x="54119" y="1089"/>
                  </a:lnTo>
                  <a:lnTo>
                    <a:pt x="36885" y="11657"/>
                  </a:lnTo>
                  <a:lnTo>
                    <a:pt x="22597" y="29222"/>
                  </a:lnTo>
                  <a:lnTo>
                    <a:pt x="0" y="86521"/>
                  </a:lnTo>
                  <a:lnTo>
                    <a:pt x="1914" y="108119"/>
                  </a:lnTo>
                  <a:lnTo>
                    <a:pt x="22207" y="150580"/>
                  </a:lnTo>
                  <a:lnTo>
                    <a:pt x="30927" y="157627"/>
                  </a:lnTo>
                  <a:lnTo>
                    <a:pt x="53095" y="165458"/>
                  </a:lnTo>
                  <a:lnTo>
                    <a:pt x="72305" y="165818"/>
                  </a:lnTo>
                  <a:lnTo>
                    <a:pt x="97500" y="16119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3173147" y="2155267"/>
              <a:ext cx="111745" cy="391869"/>
            </a:xfrm>
            <a:custGeom>
              <a:avLst/>
              <a:gdLst/>
              <a:ahLst/>
              <a:cxnLst/>
              <a:rect l="0" t="0" r="0" b="0"/>
              <a:pathLst>
                <a:path w="111745" h="391869">
                  <a:moveTo>
                    <a:pt x="90687" y="318930"/>
                  </a:moveTo>
                  <a:lnTo>
                    <a:pt x="87567" y="276238"/>
                  </a:lnTo>
                  <a:lnTo>
                    <a:pt x="85098" y="265902"/>
                  </a:lnTo>
                  <a:lnTo>
                    <a:pt x="79942" y="257841"/>
                  </a:lnTo>
                  <a:lnTo>
                    <a:pt x="64854" y="245766"/>
                  </a:lnTo>
                  <a:lnTo>
                    <a:pt x="57087" y="244417"/>
                  </a:lnTo>
                  <a:lnTo>
                    <a:pt x="49570" y="245858"/>
                  </a:lnTo>
                  <a:lnTo>
                    <a:pt x="27811" y="259064"/>
                  </a:lnTo>
                  <a:lnTo>
                    <a:pt x="20694" y="264981"/>
                  </a:lnTo>
                  <a:lnTo>
                    <a:pt x="9666" y="284034"/>
                  </a:lnTo>
                  <a:lnTo>
                    <a:pt x="0" y="321068"/>
                  </a:lnTo>
                  <a:lnTo>
                    <a:pt x="256" y="358558"/>
                  </a:lnTo>
                  <a:lnTo>
                    <a:pt x="2323" y="369915"/>
                  </a:lnTo>
                  <a:lnTo>
                    <a:pt x="7211" y="378656"/>
                  </a:lnTo>
                  <a:lnTo>
                    <a:pt x="22001" y="391488"/>
                  </a:lnTo>
                  <a:lnTo>
                    <a:pt x="29689" y="391868"/>
                  </a:lnTo>
                  <a:lnTo>
                    <a:pt x="37153" y="388612"/>
                  </a:lnTo>
                  <a:lnTo>
                    <a:pt x="50516" y="375636"/>
                  </a:lnTo>
                  <a:lnTo>
                    <a:pt x="78060" y="323017"/>
                  </a:lnTo>
                  <a:lnTo>
                    <a:pt x="100477" y="263706"/>
                  </a:lnTo>
                  <a:lnTo>
                    <a:pt x="109518" y="209625"/>
                  </a:lnTo>
                  <a:lnTo>
                    <a:pt x="111304" y="146647"/>
                  </a:lnTo>
                  <a:lnTo>
                    <a:pt x="111657" y="87933"/>
                  </a:lnTo>
                  <a:lnTo>
                    <a:pt x="106137" y="36864"/>
                  </a:lnTo>
                  <a:lnTo>
                    <a:pt x="97085" y="3728"/>
                  </a:lnTo>
                  <a:lnTo>
                    <a:pt x="93782" y="0"/>
                  </a:lnTo>
                  <a:lnTo>
                    <a:pt x="90411" y="1025"/>
                  </a:lnTo>
                  <a:lnTo>
                    <a:pt x="86993" y="5218"/>
                  </a:lnTo>
                  <a:lnTo>
                    <a:pt x="82183" y="33475"/>
                  </a:lnTo>
                  <a:lnTo>
                    <a:pt x="80558" y="84945"/>
                  </a:lnTo>
                  <a:lnTo>
                    <a:pt x="83357" y="143292"/>
                  </a:lnTo>
                  <a:lnTo>
                    <a:pt x="89239" y="205207"/>
                  </a:lnTo>
                  <a:lnTo>
                    <a:pt x="101949" y="265176"/>
                  </a:lnTo>
                  <a:lnTo>
                    <a:pt x="111744" y="29787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3337533" y="2432082"/>
              <a:ext cx="10530" cy="63172"/>
            </a:xfrm>
            <a:custGeom>
              <a:avLst/>
              <a:gdLst/>
              <a:ahLst/>
              <a:cxnLst/>
              <a:rect l="0" t="0" r="0" b="0"/>
              <a:pathLst>
                <a:path w="10530" h="63172">
                  <a:moveTo>
                    <a:pt x="0" y="0"/>
                  </a:moveTo>
                  <a:lnTo>
                    <a:pt x="1170" y="31283"/>
                  </a:lnTo>
                  <a:lnTo>
                    <a:pt x="10529" y="6317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3337533" y="2326798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3416324" y="2159382"/>
              <a:ext cx="131780" cy="345470"/>
            </a:xfrm>
            <a:custGeom>
              <a:avLst/>
              <a:gdLst/>
              <a:ahLst/>
              <a:cxnLst/>
              <a:rect l="0" t="0" r="0" b="0"/>
              <a:pathLst>
                <a:path w="131780" h="345470">
                  <a:moveTo>
                    <a:pt x="79137" y="304286"/>
                  </a:moveTo>
                  <a:lnTo>
                    <a:pt x="76797" y="265768"/>
                  </a:lnTo>
                  <a:lnTo>
                    <a:pt x="62326" y="239711"/>
                  </a:lnTo>
                  <a:lnTo>
                    <a:pt x="49828" y="224503"/>
                  </a:lnTo>
                  <a:lnTo>
                    <a:pt x="43220" y="221852"/>
                  </a:lnTo>
                  <a:lnTo>
                    <a:pt x="36475" y="222424"/>
                  </a:lnTo>
                  <a:lnTo>
                    <a:pt x="29638" y="225145"/>
                  </a:lnTo>
                  <a:lnTo>
                    <a:pt x="8839" y="245742"/>
                  </a:lnTo>
                  <a:lnTo>
                    <a:pt x="1099" y="270467"/>
                  </a:lnTo>
                  <a:lnTo>
                    <a:pt x="0" y="298614"/>
                  </a:lnTo>
                  <a:lnTo>
                    <a:pt x="7310" y="322822"/>
                  </a:lnTo>
                  <a:lnTo>
                    <a:pt x="21477" y="339041"/>
                  </a:lnTo>
                  <a:lnTo>
                    <a:pt x="30169" y="345003"/>
                  </a:lnTo>
                  <a:lnTo>
                    <a:pt x="38303" y="345469"/>
                  </a:lnTo>
                  <a:lnTo>
                    <a:pt x="46065" y="342270"/>
                  </a:lnTo>
                  <a:lnTo>
                    <a:pt x="59759" y="329356"/>
                  </a:lnTo>
                  <a:lnTo>
                    <a:pt x="74045" y="301186"/>
                  </a:lnTo>
                  <a:lnTo>
                    <a:pt x="92966" y="242324"/>
                  </a:lnTo>
                  <a:lnTo>
                    <a:pt x="98766" y="182429"/>
                  </a:lnTo>
                  <a:lnTo>
                    <a:pt x="99771" y="131570"/>
                  </a:lnTo>
                  <a:lnTo>
                    <a:pt x="98899" y="80625"/>
                  </a:lnTo>
                  <a:lnTo>
                    <a:pt x="91836" y="20897"/>
                  </a:lnTo>
                  <a:lnTo>
                    <a:pt x="89460" y="521"/>
                  </a:lnTo>
                  <a:lnTo>
                    <a:pt x="87189" y="0"/>
                  </a:lnTo>
                  <a:lnTo>
                    <a:pt x="84505" y="3163"/>
                  </a:lnTo>
                  <a:lnTo>
                    <a:pt x="79844" y="65919"/>
                  </a:lnTo>
                  <a:lnTo>
                    <a:pt x="82466" y="115896"/>
                  </a:lnTo>
                  <a:lnTo>
                    <a:pt x="87532" y="170868"/>
                  </a:lnTo>
                  <a:lnTo>
                    <a:pt x="92153" y="228490"/>
                  </a:lnTo>
                  <a:lnTo>
                    <a:pt x="104195" y="289184"/>
                  </a:lnTo>
                  <a:lnTo>
                    <a:pt x="131779" y="33587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3770417" y="2331737"/>
              <a:ext cx="92361" cy="142461"/>
            </a:xfrm>
            <a:custGeom>
              <a:avLst/>
              <a:gdLst/>
              <a:ahLst/>
              <a:cxnLst/>
              <a:rect l="0" t="0" r="0" b="0"/>
              <a:pathLst>
                <a:path w="92361" h="142461">
                  <a:moveTo>
                    <a:pt x="61956" y="5589"/>
                  </a:moveTo>
                  <a:lnTo>
                    <a:pt x="45188" y="0"/>
                  </a:lnTo>
                  <a:lnTo>
                    <a:pt x="37909" y="693"/>
                  </a:lnTo>
                  <a:lnTo>
                    <a:pt x="23582" y="7702"/>
                  </a:lnTo>
                  <a:lnTo>
                    <a:pt x="2363" y="24803"/>
                  </a:lnTo>
                  <a:lnTo>
                    <a:pt x="0" y="31266"/>
                  </a:lnTo>
                  <a:lnTo>
                    <a:pt x="765" y="37915"/>
                  </a:lnTo>
                  <a:lnTo>
                    <a:pt x="3614" y="44687"/>
                  </a:lnTo>
                  <a:lnTo>
                    <a:pt x="16139" y="55331"/>
                  </a:lnTo>
                  <a:lnTo>
                    <a:pt x="73084" y="87367"/>
                  </a:lnTo>
                  <a:lnTo>
                    <a:pt x="83412" y="91693"/>
                  </a:lnTo>
                  <a:lnTo>
                    <a:pt x="89128" y="98087"/>
                  </a:lnTo>
                  <a:lnTo>
                    <a:pt x="91769" y="105859"/>
                  </a:lnTo>
                  <a:lnTo>
                    <a:pt x="92360" y="114549"/>
                  </a:lnTo>
                  <a:lnTo>
                    <a:pt x="89244" y="121513"/>
                  </a:lnTo>
                  <a:lnTo>
                    <a:pt x="76424" y="132370"/>
                  </a:lnTo>
                  <a:lnTo>
                    <a:pt x="43886" y="139470"/>
                  </a:lnTo>
                  <a:lnTo>
                    <a:pt x="9313" y="14246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3885015" y="2189927"/>
              <a:ext cx="210571" cy="272452"/>
            </a:xfrm>
            <a:custGeom>
              <a:avLst/>
              <a:gdLst/>
              <a:ahLst/>
              <a:cxnLst/>
              <a:rect l="0" t="0" r="0" b="0"/>
              <a:pathLst>
                <a:path w="210571" h="272452">
                  <a:moveTo>
                    <a:pt x="0" y="0"/>
                  </a:moveTo>
                  <a:lnTo>
                    <a:pt x="3120" y="52050"/>
                  </a:lnTo>
                  <a:lnTo>
                    <a:pt x="8333" y="101990"/>
                  </a:lnTo>
                  <a:lnTo>
                    <a:pt x="15684" y="155197"/>
                  </a:lnTo>
                  <a:lnTo>
                    <a:pt x="23469" y="218544"/>
                  </a:lnTo>
                  <a:lnTo>
                    <a:pt x="30517" y="272451"/>
                  </a:lnTo>
                  <a:lnTo>
                    <a:pt x="41067" y="223753"/>
                  </a:lnTo>
                  <a:lnTo>
                    <a:pt x="51787" y="206291"/>
                  </a:lnTo>
                  <a:lnTo>
                    <a:pt x="57922" y="203038"/>
                  </a:lnTo>
                  <a:lnTo>
                    <a:pt x="64351" y="203209"/>
                  </a:lnTo>
                  <a:lnTo>
                    <a:pt x="70976" y="205663"/>
                  </a:lnTo>
                  <a:lnTo>
                    <a:pt x="81458" y="217747"/>
                  </a:lnTo>
                  <a:lnTo>
                    <a:pt x="97719" y="254102"/>
                  </a:lnTo>
                  <a:lnTo>
                    <a:pt x="102581" y="257139"/>
                  </a:lnTo>
                  <a:lnTo>
                    <a:pt x="108162" y="255654"/>
                  </a:lnTo>
                  <a:lnTo>
                    <a:pt x="130314" y="243035"/>
                  </a:lnTo>
                  <a:lnTo>
                    <a:pt x="189862" y="209723"/>
                  </a:lnTo>
                  <a:lnTo>
                    <a:pt x="200274" y="202986"/>
                  </a:lnTo>
                  <a:lnTo>
                    <a:pt x="206046" y="194986"/>
                  </a:lnTo>
                  <a:lnTo>
                    <a:pt x="208724" y="186142"/>
                  </a:lnTo>
                  <a:lnTo>
                    <a:pt x="209339" y="176738"/>
                  </a:lnTo>
                  <a:lnTo>
                    <a:pt x="206240" y="169298"/>
                  </a:lnTo>
                  <a:lnTo>
                    <a:pt x="193438" y="157912"/>
                  </a:lnTo>
                  <a:lnTo>
                    <a:pt x="185110" y="155577"/>
                  </a:lnTo>
                  <a:lnTo>
                    <a:pt x="166500" y="156103"/>
                  </a:lnTo>
                  <a:lnTo>
                    <a:pt x="149649" y="163356"/>
                  </a:lnTo>
                  <a:lnTo>
                    <a:pt x="141880" y="168565"/>
                  </a:lnTo>
                  <a:lnTo>
                    <a:pt x="136701" y="176718"/>
                  </a:lnTo>
                  <a:lnTo>
                    <a:pt x="130946" y="198254"/>
                  </a:lnTo>
                  <a:lnTo>
                    <a:pt x="133296" y="231098"/>
                  </a:lnTo>
                  <a:lnTo>
                    <a:pt x="137997" y="239463"/>
                  </a:lnTo>
                  <a:lnTo>
                    <a:pt x="152579" y="251877"/>
                  </a:lnTo>
                  <a:lnTo>
                    <a:pt x="173878" y="258175"/>
                  </a:lnTo>
                  <a:lnTo>
                    <a:pt x="210570" y="2632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4250952" y="2316269"/>
              <a:ext cx="55204" cy="128939"/>
            </a:xfrm>
            <a:custGeom>
              <a:avLst/>
              <a:gdLst/>
              <a:ahLst/>
              <a:cxnLst/>
              <a:rect l="0" t="0" r="0" b="0"/>
              <a:pathLst>
                <a:path w="55204" h="128939">
                  <a:moveTo>
                    <a:pt x="13089" y="73700"/>
                  </a:moveTo>
                  <a:lnTo>
                    <a:pt x="16209" y="116391"/>
                  </a:lnTo>
                  <a:lnTo>
                    <a:pt x="19155" y="128938"/>
                  </a:lnTo>
                  <a:lnTo>
                    <a:pt x="13067" y="110864"/>
                  </a:lnTo>
                  <a:lnTo>
                    <a:pt x="2941" y="92557"/>
                  </a:lnTo>
                  <a:lnTo>
                    <a:pt x="0" y="69602"/>
                  </a:lnTo>
                  <a:lnTo>
                    <a:pt x="3762" y="46142"/>
                  </a:lnTo>
                  <a:lnTo>
                    <a:pt x="13233" y="27917"/>
                  </a:lnTo>
                  <a:lnTo>
                    <a:pt x="28361" y="15137"/>
                  </a:lnTo>
                  <a:lnTo>
                    <a:pt x="55203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4348269" y="2305275"/>
              <a:ext cx="94758" cy="137337"/>
            </a:xfrm>
            <a:custGeom>
              <a:avLst/>
              <a:gdLst/>
              <a:ahLst/>
              <a:cxnLst/>
              <a:rect l="0" t="0" r="0" b="0"/>
              <a:pathLst>
                <a:path w="94758" h="137337">
                  <a:moveTo>
                    <a:pt x="0" y="53108"/>
                  </a:moveTo>
                  <a:lnTo>
                    <a:pt x="37478" y="61441"/>
                  </a:lnTo>
                  <a:lnTo>
                    <a:pt x="61111" y="60321"/>
                  </a:lnTo>
                  <a:lnTo>
                    <a:pt x="83312" y="52025"/>
                  </a:lnTo>
                  <a:lnTo>
                    <a:pt x="89467" y="45367"/>
                  </a:lnTo>
                  <a:lnTo>
                    <a:pt x="92400" y="37419"/>
                  </a:lnTo>
                  <a:lnTo>
                    <a:pt x="93185" y="28610"/>
                  </a:lnTo>
                  <a:lnTo>
                    <a:pt x="87819" y="12584"/>
                  </a:lnTo>
                  <a:lnTo>
                    <a:pt x="83113" y="5035"/>
                  </a:lnTo>
                  <a:lnTo>
                    <a:pt x="75296" y="1172"/>
                  </a:lnTo>
                  <a:lnTo>
                    <a:pt x="54132" y="0"/>
                  </a:lnTo>
                  <a:lnTo>
                    <a:pt x="35367" y="6498"/>
                  </a:lnTo>
                  <a:lnTo>
                    <a:pt x="27088" y="11506"/>
                  </a:lnTo>
                  <a:lnTo>
                    <a:pt x="14768" y="26429"/>
                  </a:lnTo>
                  <a:lnTo>
                    <a:pt x="6564" y="45930"/>
                  </a:lnTo>
                  <a:lnTo>
                    <a:pt x="2917" y="70195"/>
                  </a:lnTo>
                  <a:lnTo>
                    <a:pt x="7536" y="93458"/>
                  </a:lnTo>
                  <a:lnTo>
                    <a:pt x="12043" y="104574"/>
                  </a:lnTo>
                  <a:lnTo>
                    <a:pt x="26410" y="120045"/>
                  </a:lnTo>
                  <a:lnTo>
                    <a:pt x="35154" y="125809"/>
                  </a:lnTo>
                  <a:lnTo>
                    <a:pt x="94757" y="13733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4498563" y="2304137"/>
              <a:ext cx="49749" cy="149003"/>
            </a:xfrm>
            <a:custGeom>
              <a:avLst/>
              <a:gdLst/>
              <a:ahLst/>
              <a:cxnLst/>
              <a:rect l="0" t="0" r="0" b="0"/>
              <a:pathLst>
                <a:path w="49749" h="149003">
                  <a:moveTo>
                    <a:pt x="49748" y="12132"/>
                  </a:moveTo>
                  <a:lnTo>
                    <a:pt x="38569" y="954"/>
                  </a:lnTo>
                  <a:lnTo>
                    <a:pt x="32936" y="0"/>
                  </a:lnTo>
                  <a:lnTo>
                    <a:pt x="26842" y="1705"/>
                  </a:lnTo>
                  <a:lnTo>
                    <a:pt x="20439" y="5180"/>
                  </a:lnTo>
                  <a:lnTo>
                    <a:pt x="10205" y="18401"/>
                  </a:lnTo>
                  <a:lnTo>
                    <a:pt x="2928" y="37145"/>
                  </a:lnTo>
                  <a:lnTo>
                    <a:pt x="0" y="72836"/>
                  </a:lnTo>
                  <a:lnTo>
                    <a:pt x="3461" y="95264"/>
                  </a:lnTo>
                  <a:lnTo>
                    <a:pt x="15138" y="113810"/>
                  </a:lnTo>
                  <a:lnTo>
                    <a:pt x="49748" y="14900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4628665" y="2315724"/>
              <a:ext cx="66293" cy="119471"/>
            </a:xfrm>
            <a:custGeom>
              <a:avLst/>
              <a:gdLst/>
              <a:ahLst/>
              <a:cxnLst/>
              <a:rect l="0" t="0" r="0" b="0"/>
              <a:pathLst>
                <a:path w="66293" h="119471">
                  <a:moveTo>
                    <a:pt x="14402" y="63716"/>
                  </a:moveTo>
                  <a:lnTo>
                    <a:pt x="58365" y="49062"/>
                  </a:lnTo>
                  <a:lnTo>
                    <a:pt x="63598" y="43418"/>
                  </a:lnTo>
                  <a:lnTo>
                    <a:pt x="65917" y="36146"/>
                  </a:lnTo>
                  <a:lnTo>
                    <a:pt x="66292" y="27788"/>
                  </a:lnTo>
                  <a:lnTo>
                    <a:pt x="60471" y="12263"/>
                  </a:lnTo>
                  <a:lnTo>
                    <a:pt x="55644" y="4848"/>
                  </a:lnTo>
                  <a:lnTo>
                    <a:pt x="48915" y="1074"/>
                  </a:lnTo>
                  <a:lnTo>
                    <a:pt x="32081" y="0"/>
                  </a:lnTo>
                  <a:lnTo>
                    <a:pt x="25018" y="3691"/>
                  </a:lnTo>
                  <a:lnTo>
                    <a:pt x="14051" y="17151"/>
                  </a:lnTo>
                  <a:lnTo>
                    <a:pt x="1300" y="44460"/>
                  </a:lnTo>
                  <a:lnTo>
                    <a:pt x="0" y="64516"/>
                  </a:lnTo>
                  <a:lnTo>
                    <a:pt x="4492" y="83959"/>
                  </a:lnTo>
                  <a:lnTo>
                    <a:pt x="14287" y="100399"/>
                  </a:lnTo>
                  <a:lnTo>
                    <a:pt x="29559" y="112385"/>
                  </a:lnTo>
                  <a:lnTo>
                    <a:pt x="44535" y="119272"/>
                  </a:lnTo>
                  <a:lnTo>
                    <a:pt x="48528" y="119470"/>
                  </a:lnTo>
                  <a:lnTo>
                    <a:pt x="56516" y="11635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4748352" y="2368911"/>
              <a:ext cx="21058" cy="63172"/>
            </a:xfrm>
            <a:custGeom>
              <a:avLst/>
              <a:gdLst/>
              <a:ahLst/>
              <a:cxnLst/>
              <a:rect l="0" t="0" r="0" b="0"/>
              <a:pathLst>
                <a:path w="21058" h="63172">
                  <a:moveTo>
                    <a:pt x="0" y="0"/>
                  </a:moveTo>
                  <a:lnTo>
                    <a:pt x="14471" y="25217"/>
                  </a:lnTo>
                  <a:lnTo>
                    <a:pt x="21057" y="6317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4737823" y="2274155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4811523" y="2337326"/>
              <a:ext cx="84229" cy="98181"/>
            </a:xfrm>
            <a:custGeom>
              <a:avLst/>
              <a:gdLst/>
              <a:ahLst/>
              <a:cxnLst/>
              <a:rect l="0" t="0" r="0" b="0"/>
              <a:pathLst>
                <a:path w="84229" h="98181">
                  <a:moveTo>
                    <a:pt x="0" y="0"/>
                  </a:moveTo>
                  <a:lnTo>
                    <a:pt x="19128" y="52705"/>
                  </a:lnTo>
                  <a:lnTo>
                    <a:pt x="49803" y="96382"/>
                  </a:lnTo>
                  <a:lnTo>
                    <a:pt x="55429" y="98180"/>
                  </a:lnTo>
                  <a:lnTo>
                    <a:pt x="60349" y="94699"/>
                  </a:lnTo>
                  <a:lnTo>
                    <a:pt x="64799" y="87699"/>
                  </a:lnTo>
                  <a:lnTo>
                    <a:pt x="75647" y="32852"/>
                  </a:lnTo>
                  <a:lnTo>
                    <a:pt x="84228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4937865" y="2316265"/>
              <a:ext cx="100596" cy="160785"/>
            </a:xfrm>
            <a:custGeom>
              <a:avLst/>
              <a:gdLst/>
              <a:ahLst/>
              <a:cxnLst/>
              <a:rect l="0" t="0" r="0" b="0"/>
              <a:pathLst>
                <a:path w="100596" h="160785">
                  <a:moveTo>
                    <a:pt x="0" y="42118"/>
                  </a:moveTo>
                  <a:lnTo>
                    <a:pt x="11179" y="58886"/>
                  </a:lnTo>
                  <a:lnTo>
                    <a:pt x="26025" y="70237"/>
                  </a:lnTo>
                  <a:lnTo>
                    <a:pt x="34898" y="74902"/>
                  </a:lnTo>
                  <a:lnTo>
                    <a:pt x="54114" y="76966"/>
                  </a:lnTo>
                  <a:lnTo>
                    <a:pt x="73184" y="72814"/>
                  </a:lnTo>
                  <a:lnTo>
                    <a:pt x="89458" y="63169"/>
                  </a:lnTo>
                  <a:lnTo>
                    <a:pt x="94734" y="54983"/>
                  </a:lnTo>
                  <a:lnTo>
                    <a:pt x="100595" y="33408"/>
                  </a:lnTo>
                  <a:lnTo>
                    <a:pt x="99819" y="23443"/>
                  </a:lnTo>
                  <a:lnTo>
                    <a:pt x="92717" y="6132"/>
                  </a:lnTo>
                  <a:lnTo>
                    <a:pt x="85208" y="1750"/>
                  </a:lnTo>
                  <a:lnTo>
                    <a:pt x="64386" y="0"/>
                  </a:lnTo>
                  <a:lnTo>
                    <a:pt x="45773" y="6241"/>
                  </a:lnTo>
                  <a:lnTo>
                    <a:pt x="37535" y="11181"/>
                  </a:lnTo>
                  <a:lnTo>
                    <a:pt x="25261" y="26029"/>
                  </a:lnTo>
                  <a:lnTo>
                    <a:pt x="7850" y="69746"/>
                  </a:lnTo>
                  <a:lnTo>
                    <a:pt x="7915" y="109705"/>
                  </a:lnTo>
                  <a:lnTo>
                    <a:pt x="15606" y="131039"/>
                  </a:lnTo>
                  <a:lnTo>
                    <a:pt x="20933" y="140003"/>
                  </a:lnTo>
                  <a:lnTo>
                    <a:pt x="36210" y="153083"/>
                  </a:lnTo>
                  <a:lnTo>
                    <a:pt x="45197" y="158208"/>
                  </a:lnTo>
                  <a:lnTo>
                    <a:pt x="61422" y="160784"/>
                  </a:lnTo>
                  <a:lnTo>
                    <a:pt x="84228" y="15793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5085264" y="2213179"/>
              <a:ext cx="121153" cy="155733"/>
            </a:xfrm>
            <a:custGeom>
              <a:avLst/>
              <a:gdLst/>
              <a:ahLst/>
              <a:cxnLst/>
              <a:rect l="0" t="0" r="0" b="0"/>
              <a:pathLst>
                <a:path w="121153" h="155733">
                  <a:moveTo>
                    <a:pt x="0" y="8334"/>
                  </a:moveTo>
                  <a:lnTo>
                    <a:pt x="37478" y="0"/>
                  </a:lnTo>
                  <a:lnTo>
                    <a:pt x="72326" y="1575"/>
                  </a:lnTo>
                  <a:lnTo>
                    <a:pt x="94146" y="7669"/>
                  </a:lnTo>
                  <a:lnTo>
                    <a:pt x="115542" y="18177"/>
                  </a:lnTo>
                  <a:lnTo>
                    <a:pt x="120312" y="24254"/>
                  </a:lnTo>
                  <a:lnTo>
                    <a:pt x="121152" y="30646"/>
                  </a:lnTo>
                  <a:lnTo>
                    <a:pt x="119372" y="37246"/>
                  </a:lnTo>
                  <a:lnTo>
                    <a:pt x="108036" y="50820"/>
                  </a:lnTo>
                  <a:lnTo>
                    <a:pt x="77753" y="78597"/>
                  </a:lnTo>
                  <a:lnTo>
                    <a:pt x="74062" y="86761"/>
                  </a:lnTo>
                  <a:lnTo>
                    <a:pt x="73080" y="105192"/>
                  </a:lnTo>
                  <a:lnTo>
                    <a:pt x="94757" y="15573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5201077" y="2474197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10529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Custom</PresentationFormat>
  <Paragraphs>0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4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terrymcconeghymc</dc:creator>
  <cp:lastModifiedBy>terrymcconeghymc</cp:lastModifiedBy>
  <cp:revision>1</cp:revision>
  <dcterms:created xsi:type="dcterms:W3CDTF">2014-12-10T16:16:22Z</dcterms:created>
  <dcterms:modified xsi:type="dcterms:W3CDTF">2014-12-10T16:17:02Z</dcterms:modified>
</cp:coreProperties>
</file>